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Lst>
  <p:notesMasterIdLst>
    <p:notesMasterId r:id="rId20"/>
  </p:notesMasterIdLst>
  <p:handoutMasterIdLst>
    <p:handoutMasterId r:id="rId21"/>
  </p:handoutMasterIdLst>
  <p:sldIdLst>
    <p:sldId id="265" r:id="rId3"/>
    <p:sldId id="288" r:id="rId4"/>
    <p:sldId id="273" r:id="rId5"/>
    <p:sldId id="289" r:id="rId6"/>
    <p:sldId id="281" r:id="rId7"/>
    <p:sldId id="290" r:id="rId8"/>
    <p:sldId id="282" r:id="rId9"/>
    <p:sldId id="258" r:id="rId10"/>
    <p:sldId id="284" r:id="rId11"/>
    <p:sldId id="285" r:id="rId12"/>
    <p:sldId id="287" r:id="rId13"/>
    <p:sldId id="283" r:id="rId14"/>
    <p:sldId id="286" r:id="rId15"/>
    <p:sldId id="291" r:id="rId16"/>
    <p:sldId id="292" r:id="rId17"/>
    <p:sldId id="293" r:id="rId18"/>
    <p:sldId id="29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2" y="25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10.xml.rels><?xml version="1.0" encoding="UTF-8" standalone="yes"?>
<Relationships xmlns="http://schemas.openxmlformats.org/package/2006/relationships"><Relationship Id="rId1" Type="http://schemas.openxmlformats.org/officeDocument/2006/relationships/image" Target="../media/image5.jpeg"/></Relationships>
</file>

<file path=ppt/diagrams/_rels/data3.xml.rels><?xml version="1.0" encoding="UTF-8" standalone="yes"?>
<Relationships xmlns="http://schemas.openxmlformats.org/package/2006/relationships"><Relationship Id="rId1" Type="http://schemas.openxmlformats.org/officeDocument/2006/relationships/image" Target="../media/image2.jpeg"/></Relationships>
</file>

<file path=ppt/diagrams/_rels/data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G"/></Relationships>
</file>

<file path=ppt/diagrams/_rels/drawing10.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CECA8C-F613-40A2-912B-80CF7B13511B}" type="doc">
      <dgm:prSet loTypeId="urn:microsoft.com/office/officeart/2005/8/layout/rings+Icon#1" loCatId="relationship" qsTypeId="urn:microsoft.com/office/officeart/2005/8/quickstyle/simple1" qsCatId="simple" csTypeId="urn:microsoft.com/office/officeart/2005/8/colors/accent1_2" csCatId="accent1" phldr="1"/>
      <dgm:spPr/>
    </dgm:pt>
    <dgm:pt modelId="{9C00F6BC-3CB9-4AD5-8C1E-AEE8E9BA55C9}">
      <dgm:prSet phldrT="[Text]"/>
      <dgm:spPr>
        <a:solidFill>
          <a:schemeClr val="accent1">
            <a:alpha val="50000"/>
          </a:schemeClr>
        </a:solidFill>
      </dgm:spPr>
      <dgm:t>
        <a:bodyPr/>
        <a:lstStyle/>
        <a:p>
          <a:r>
            <a:rPr lang="en-US" dirty="0" smtClean="0"/>
            <a:t>Serenity Living is a </a:t>
          </a:r>
          <a:r>
            <a:rPr lang="en-US" dirty="0" smtClean="0"/>
            <a:t>for-profit </a:t>
          </a:r>
          <a:r>
            <a:rPr lang="en-US" dirty="0" smtClean="0"/>
            <a:t>organization founded in May 2014</a:t>
          </a:r>
          <a:endParaRPr lang="en-US" dirty="0"/>
        </a:p>
      </dgm:t>
    </dgm:pt>
    <dgm:pt modelId="{EA4C3CC0-7965-4DCB-9282-CF5856B7D33C}" type="parTrans" cxnId="{0983B2B0-6305-44D2-A622-8BEB5628114E}">
      <dgm:prSet/>
      <dgm:spPr/>
      <dgm:t>
        <a:bodyPr/>
        <a:lstStyle/>
        <a:p>
          <a:endParaRPr lang="en-US"/>
        </a:p>
      </dgm:t>
    </dgm:pt>
    <dgm:pt modelId="{AD0D132F-B882-40EC-8236-DBB53C19F6E5}" type="sibTrans" cxnId="{0983B2B0-6305-44D2-A622-8BEB5628114E}">
      <dgm:prSet/>
      <dgm:spPr/>
      <dgm:t>
        <a:bodyPr/>
        <a:lstStyle/>
        <a:p>
          <a:endParaRPr lang="en-US"/>
        </a:p>
      </dgm:t>
    </dgm:pt>
    <dgm:pt modelId="{ED2D01EC-BCD4-4FFD-8F58-542B4C61CE7F}">
      <dgm:prSet phldrT="[Text]"/>
      <dgm:spPr/>
      <dgm:t>
        <a:bodyPr/>
        <a:lstStyle/>
        <a:p>
          <a:r>
            <a:rPr lang="en-US" dirty="0" smtClean="0"/>
            <a:t>Vision: to design a  short-term </a:t>
          </a:r>
          <a:r>
            <a:rPr lang="en-US" dirty="0" smtClean="0"/>
            <a:t>one story Rehabilitation </a:t>
          </a:r>
          <a:r>
            <a:rPr lang="en-US" dirty="0" smtClean="0"/>
            <a:t>facility in the Serene Ville community. </a:t>
          </a:r>
          <a:endParaRPr lang="en-US" dirty="0"/>
        </a:p>
      </dgm:t>
    </dgm:pt>
    <dgm:pt modelId="{966307B3-F206-43EB-BC27-37EDAF2EEC5C}" type="parTrans" cxnId="{A2C5B409-E030-4AA3-8A50-1BB37A335217}">
      <dgm:prSet/>
      <dgm:spPr/>
      <dgm:t>
        <a:bodyPr/>
        <a:lstStyle/>
        <a:p>
          <a:endParaRPr lang="en-US"/>
        </a:p>
      </dgm:t>
    </dgm:pt>
    <dgm:pt modelId="{C6C6A913-F83B-41AB-90CA-B9056E630590}" type="sibTrans" cxnId="{A2C5B409-E030-4AA3-8A50-1BB37A335217}">
      <dgm:prSet/>
      <dgm:spPr/>
      <dgm:t>
        <a:bodyPr/>
        <a:lstStyle/>
        <a:p>
          <a:endParaRPr lang="en-US"/>
        </a:p>
      </dgm:t>
    </dgm:pt>
    <dgm:pt modelId="{375AE4F3-B1F1-47BE-94B3-508ECDBB830D}">
      <dgm:prSet phldrT="[Text]"/>
      <dgm:spPr/>
      <dgm:t>
        <a:bodyPr/>
        <a:lstStyle/>
        <a:p>
          <a:r>
            <a:rPr lang="en-US" dirty="0" smtClean="0"/>
            <a:t>By Three former nursing home Executives</a:t>
          </a:r>
          <a:endParaRPr lang="en-US" dirty="0"/>
        </a:p>
      </dgm:t>
    </dgm:pt>
    <dgm:pt modelId="{E9AC763A-E102-44DA-BEA3-4984F4AF7C28}" type="parTrans" cxnId="{7A893C9D-7472-46E3-9B9E-FA00D63E66E2}">
      <dgm:prSet/>
      <dgm:spPr/>
      <dgm:t>
        <a:bodyPr/>
        <a:lstStyle/>
        <a:p>
          <a:endParaRPr lang="en-US"/>
        </a:p>
      </dgm:t>
    </dgm:pt>
    <dgm:pt modelId="{756B0EF6-DBA2-4E8F-AA95-996785BCCC4A}" type="sibTrans" cxnId="{7A893C9D-7472-46E3-9B9E-FA00D63E66E2}">
      <dgm:prSet/>
      <dgm:spPr/>
      <dgm:t>
        <a:bodyPr/>
        <a:lstStyle/>
        <a:p>
          <a:endParaRPr lang="en-US"/>
        </a:p>
      </dgm:t>
    </dgm:pt>
    <dgm:pt modelId="{A7A6DE71-A543-4583-8F71-3BEB21D367B6}" type="pres">
      <dgm:prSet presAssocID="{9FCECA8C-F613-40A2-912B-80CF7B13511B}" presName="Name0" presStyleCnt="0">
        <dgm:presLayoutVars>
          <dgm:chMax val="7"/>
          <dgm:dir/>
          <dgm:resizeHandles val="exact"/>
        </dgm:presLayoutVars>
      </dgm:prSet>
      <dgm:spPr/>
    </dgm:pt>
    <dgm:pt modelId="{C692AD20-7D4E-4592-BC13-662B81912849}" type="pres">
      <dgm:prSet presAssocID="{9FCECA8C-F613-40A2-912B-80CF7B13511B}" presName="ellipse1" presStyleLbl="vennNode1" presStyleIdx="0" presStyleCnt="3">
        <dgm:presLayoutVars>
          <dgm:bulletEnabled val="1"/>
        </dgm:presLayoutVars>
      </dgm:prSet>
      <dgm:spPr/>
      <dgm:t>
        <a:bodyPr/>
        <a:lstStyle/>
        <a:p>
          <a:endParaRPr lang="en-US"/>
        </a:p>
      </dgm:t>
    </dgm:pt>
    <dgm:pt modelId="{22E82622-F098-4957-AA2C-AACC779F7BBE}" type="pres">
      <dgm:prSet presAssocID="{9FCECA8C-F613-40A2-912B-80CF7B13511B}" presName="ellipse2" presStyleLbl="vennNode1" presStyleIdx="1" presStyleCnt="3">
        <dgm:presLayoutVars>
          <dgm:bulletEnabled val="1"/>
        </dgm:presLayoutVars>
      </dgm:prSet>
      <dgm:spPr/>
      <dgm:t>
        <a:bodyPr/>
        <a:lstStyle/>
        <a:p>
          <a:endParaRPr lang="en-US"/>
        </a:p>
      </dgm:t>
    </dgm:pt>
    <dgm:pt modelId="{226110CE-FDE4-4E00-A418-6E50BE178C63}" type="pres">
      <dgm:prSet presAssocID="{9FCECA8C-F613-40A2-912B-80CF7B13511B}" presName="ellipse3" presStyleLbl="vennNode1" presStyleIdx="2" presStyleCnt="3">
        <dgm:presLayoutVars>
          <dgm:bulletEnabled val="1"/>
        </dgm:presLayoutVars>
      </dgm:prSet>
      <dgm:spPr/>
      <dgm:t>
        <a:bodyPr/>
        <a:lstStyle/>
        <a:p>
          <a:endParaRPr lang="en-US"/>
        </a:p>
      </dgm:t>
    </dgm:pt>
  </dgm:ptLst>
  <dgm:cxnLst>
    <dgm:cxn modelId="{D25ABC99-BD78-4386-BF0F-F46159B703B8}" type="presOf" srcId="{ED2D01EC-BCD4-4FFD-8F58-542B4C61CE7F}" destId="{22E82622-F098-4957-AA2C-AACC779F7BBE}" srcOrd="0" destOrd="0" presId="urn:microsoft.com/office/officeart/2005/8/layout/rings+Icon#1"/>
    <dgm:cxn modelId="{7A893C9D-7472-46E3-9B9E-FA00D63E66E2}" srcId="{9FCECA8C-F613-40A2-912B-80CF7B13511B}" destId="{375AE4F3-B1F1-47BE-94B3-508ECDBB830D}" srcOrd="2" destOrd="0" parTransId="{E9AC763A-E102-44DA-BEA3-4984F4AF7C28}" sibTransId="{756B0EF6-DBA2-4E8F-AA95-996785BCCC4A}"/>
    <dgm:cxn modelId="{240BABE3-64EE-4887-813F-92D2B4398336}" type="presOf" srcId="{9FCECA8C-F613-40A2-912B-80CF7B13511B}" destId="{A7A6DE71-A543-4583-8F71-3BEB21D367B6}" srcOrd="0" destOrd="0" presId="urn:microsoft.com/office/officeart/2005/8/layout/rings+Icon#1"/>
    <dgm:cxn modelId="{0983B2B0-6305-44D2-A622-8BEB5628114E}" srcId="{9FCECA8C-F613-40A2-912B-80CF7B13511B}" destId="{9C00F6BC-3CB9-4AD5-8C1E-AEE8E9BA55C9}" srcOrd="0" destOrd="0" parTransId="{EA4C3CC0-7965-4DCB-9282-CF5856B7D33C}" sibTransId="{AD0D132F-B882-40EC-8236-DBB53C19F6E5}"/>
    <dgm:cxn modelId="{A2C5B409-E030-4AA3-8A50-1BB37A335217}" srcId="{9FCECA8C-F613-40A2-912B-80CF7B13511B}" destId="{ED2D01EC-BCD4-4FFD-8F58-542B4C61CE7F}" srcOrd="1" destOrd="0" parTransId="{966307B3-F206-43EB-BC27-37EDAF2EEC5C}" sibTransId="{C6C6A913-F83B-41AB-90CA-B9056E630590}"/>
    <dgm:cxn modelId="{EDAFB7E2-D237-410A-BAA3-E605B0A77791}" type="presOf" srcId="{375AE4F3-B1F1-47BE-94B3-508ECDBB830D}" destId="{226110CE-FDE4-4E00-A418-6E50BE178C63}" srcOrd="0" destOrd="0" presId="urn:microsoft.com/office/officeart/2005/8/layout/rings+Icon#1"/>
    <dgm:cxn modelId="{359ED859-FB87-4BD6-B07C-0DD39FC16B26}" type="presOf" srcId="{9C00F6BC-3CB9-4AD5-8C1E-AEE8E9BA55C9}" destId="{C692AD20-7D4E-4592-BC13-662B81912849}" srcOrd="0" destOrd="0" presId="urn:microsoft.com/office/officeart/2005/8/layout/rings+Icon#1"/>
    <dgm:cxn modelId="{3813E82C-BE80-4CA0-872D-75555BAC2161}" type="presParOf" srcId="{A7A6DE71-A543-4583-8F71-3BEB21D367B6}" destId="{C692AD20-7D4E-4592-BC13-662B81912849}" srcOrd="0" destOrd="0" presId="urn:microsoft.com/office/officeart/2005/8/layout/rings+Icon#1"/>
    <dgm:cxn modelId="{0803B5B2-36F6-4AF7-A1DE-50CE55F85752}" type="presParOf" srcId="{A7A6DE71-A543-4583-8F71-3BEB21D367B6}" destId="{22E82622-F098-4957-AA2C-AACC779F7BBE}" srcOrd="1" destOrd="0" presId="urn:microsoft.com/office/officeart/2005/8/layout/rings+Icon#1"/>
    <dgm:cxn modelId="{C4B7BB10-F3DE-4820-BB2E-0C361A958F80}" type="presParOf" srcId="{A7A6DE71-A543-4583-8F71-3BEB21D367B6}" destId="{226110CE-FDE4-4E00-A418-6E50BE178C63}" srcOrd="2" destOrd="0" presId="urn:microsoft.com/office/officeart/2005/8/layout/rings+Ic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F76510E-F369-43B9-B810-7494FE3F95A9}"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57C20D15-92AB-4FB3-9781-294097BDB946}">
      <dgm:prSet phldrT="[Text]" custT="1"/>
      <dgm:spPr/>
      <dgm:t>
        <a:bodyPr/>
        <a:lstStyle/>
        <a:p>
          <a:r>
            <a:rPr lang="en-US" sz="2000" dirty="0" smtClean="0"/>
            <a:t>Salaries are determined in comparison with the other facilities and work experience.  In addition, salaries are influenced by facility productivity in maintaining a stable patient volume overtime.  </a:t>
          </a:r>
          <a:endParaRPr lang="en-US" sz="2000" dirty="0"/>
        </a:p>
      </dgm:t>
    </dgm:pt>
    <dgm:pt modelId="{E9A017C1-2352-45C4-90D0-22D8FE88964B}" type="parTrans" cxnId="{4BA2402F-12BF-4B72-9A0F-ED753CDDE97E}">
      <dgm:prSet/>
      <dgm:spPr/>
      <dgm:t>
        <a:bodyPr/>
        <a:lstStyle/>
        <a:p>
          <a:endParaRPr lang="en-US"/>
        </a:p>
      </dgm:t>
    </dgm:pt>
    <dgm:pt modelId="{50C98083-6735-4DDD-B0AD-FC6B29B999E4}" type="sibTrans" cxnId="{4BA2402F-12BF-4B72-9A0F-ED753CDDE97E}">
      <dgm:prSet/>
      <dgm:spPr/>
      <dgm:t>
        <a:bodyPr/>
        <a:lstStyle/>
        <a:p>
          <a:endParaRPr lang="en-US"/>
        </a:p>
      </dgm:t>
    </dgm:pt>
    <dgm:pt modelId="{06E07C4D-44EB-40DB-87E7-8D5B697A87F8}">
      <dgm:prSet phldrT="[Text]" custT="1"/>
      <dgm:spPr/>
      <dgm:t>
        <a:bodyPr/>
        <a:lstStyle/>
        <a:p>
          <a:r>
            <a:rPr lang="en-US" sz="2000" dirty="0" smtClean="0"/>
            <a:t>The Human Resources Department is instrumental in facilitating Nursing Managers and other departments in the hiring and recruiting process</a:t>
          </a:r>
          <a:r>
            <a:rPr lang="en-US" sz="1800" dirty="0" smtClean="0"/>
            <a:t>.</a:t>
          </a:r>
          <a:endParaRPr lang="en-US" sz="1800" dirty="0"/>
        </a:p>
      </dgm:t>
    </dgm:pt>
    <dgm:pt modelId="{D4E2D7B5-CB3C-4DA1-8ED7-0F5BC93387D0}" type="parTrans" cxnId="{BB4E8AB3-DA4F-40AC-A2B3-DC5279FE7853}">
      <dgm:prSet/>
      <dgm:spPr/>
      <dgm:t>
        <a:bodyPr/>
        <a:lstStyle/>
        <a:p>
          <a:endParaRPr lang="en-US"/>
        </a:p>
      </dgm:t>
    </dgm:pt>
    <dgm:pt modelId="{BFDE3914-8AD0-4959-9724-B5E92F023DB5}" type="sibTrans" cxnId="{BB4E8AB3-DA4F-40AC-A2B3-DC5279FE7853}">
      <dgm:prSet/>
      <dgm:spPr/>
      <dgm:t>
        <a:bodyPr/>
        <a:lstStyle/>
        <a:p>
          <a:endParaRPr lang="en-US"/>
        </a:p>
      </dgm:t>
    </dgm:pt>
    <dgm:pt modelId="{3440EA91-C175-4B79-96BF-4409E6C21DC7}">
      <dgm:prSet phldrT="[Text]" custT="1"/>
      <dgm:spPr/>
      <dgm:t>
        <a:bodyPr/>
        <a:lstStyle/>
        <a:p>
          <a:r>
            <a:rPr lang="en-US" sz="2000" dirty="0" smtClean="0"/>
            <a:t>Applicants are selected based on a personality test carefully reviewed by Human resources and submitted to the respective department leader/manager for interview</a:t>
          </a:r>
          <a:r>
            <a:rPr lang="en-US" sz="1900" dirty="0" smtClean="0"/>
            <a:t>.  </a:t>
          </a:r>
          <a:endParaRPr lang="en-US" sz="1900" dirty="0"/>
        </a:p>
      </dgm:t>
    </dgm:pt>
    <dgm:pt modelId="{0C5D8C20-04C2-472F-91EC-E10C5E02D1C2}" type="parTrans" cxnId="{58FA3E55-CB05-405E-8DB3-73F68399F9BB}">
      <dgm:prSet/>
      <dgm:spPr/>
      <dgm:t>
        <a:bodyPr/>
        <a:lstStyle/>
        <a:p>
          <a:endParaRPr lang="en-US"/>
        </a:p>
      </dgm:t>
    </dgm:pt>
    <dgm:pt modelId="{194EB960-8D4C-442F-B3C6-8809F2753D86}" type="sibTrans" cxnId="{58FA3E55-CB05-405E-8DB3-73F68399F9BB}">
      <dgm:prSet/>
      <dgm:spPr/>
      <dgm:t>
        <a:bodyPr/>
        <a:lstStyle/>
        <a:p>
          <a:endParaRPr lang="en-US"/>
        </a:p>
      </dgm:t>
    </dgm:pt>
    <dgm:pt modelId="{A8FA5B99-6235-40C3-9468-4E79FD18DC45}" type="pres">
      <dgm:prSet presAssocID="{2F76510E-F369-43B9-B810-7494FE3F95A9}" presName="Name0" presStyleCnt="0">
        <dgm:presLayoutVars>
          <dgm:dir/>
          <dgm:resizeHandles val="exact"/>
        </dgm:presLayoutVars>
      </dgm:prSet>
      <dgm:spPr/>
    </dgm:pt>
    <dgm:pt modelId="{EF19498B-2DC7-421E-82E0-9895350C36AE}" type="pres">
      <dgm:prSet presAssocID="{57C20D15-92AB-4FB3-9781-294097BDB946}" presName="composite" presStyleCnt="0"/>
      <dgm:spPr/>
    </dgm:pt>
    <dgm:pt modelId="{923ECDE3-5E77-42B4-B145-B0B407234405}" type="pres">
      <dgm:prSet presAssocID="{57C20D15-92AB-4FB3-9781-294097BDB946}" presName="rect1" presStyleLbl="trAlignAcc1" presStyleIdx="0" presStyleCnt="3" custScaleY="142219">
        <dgm:presLayoutVars>
          <dgm:bulletEnabled val="1"/>
        </dgm:presLayoutVars>
      </dgm:prSet>
      <dgm:spPr/>
      <dgm:t>
        <a:bodyPr/>
        <a:lstStyle/>
        <a:p>
          <a:endParaRPr lang="en-US"/>
        </a:p>
      </dgm:t>
    </dgm:pt>
    <dgm:pt modelId="{E96A8B38-472F-4167-9460-1C4AD4068828}" type="pres">
      <dgm:prSet presAssocID="{57C20D15-92AB-4FB3-9781-294097BDB946}" presName="rect2"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dgm:spPr>
    </dgm:pt>
    <dgm:pt modelId="{DA2D2963-4F6B-4164-880D-31AE1314B2B1}" type="pres">
      <dgm:prSet presAssocID="{50C98083-6735-4DDD-B0AD-FC6B29B999E4}" presName="sibTrans" presStyleCnt="0"/>
      <dgm:spPr/>
    </dgm:pt>
    <dgm:pt modelId="{3624E246-4A4B-400F-A5C7-6F14CA8276B4}" type="pres">
      <dgm:prSet presAssocID="{06E07C4D-44EB-40DB-87E7-8D5B697A87F8}" presName="composite" presStyleCnt="0"/>
      <dgm:spPr/>
    </dgm:pt>
    <dgm:pt modelId="{A0371010-4C0F-4BF0-B447-08D814DF5128}" type="pres">
      <dgm:prSet presAssocID="{06E07C4D-44EB-40DB-87E7-8D5B697A87F8}" presName="rect1" presStyleLbl="trAlignAcc1" presStyleIdx="1" presStyleCnt="3" custScaleY="136746">
        <dgm:presLayoutVars>
          <dgm:bulletEnabled val="1"/>
        </dgm:presLayoutVars>
      </dgm:prSet>
      <dgm:spPr/>
      <dgm:t>
        <a:bodyPr/>
        <a:lstStyle/>
        <a:p>
          <a:endParaRPr lang="en-US"/>
        </a:p>
      </dgm:t>
    </dgm:pt>
    <dgm:pt modelId="{3ED05320-9DF0-480C-970A-63815FED2E0C}" type="pres">
      <dgm:prSet presAssocID="{06E07C4D-44EB-40DB-87E7-8D5B697A87F8}" presName="rect2" presStyleLbl="fgImgPlace1"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dgm:spPr>
    </dgm:pt>
    <dgm:pt modelId="{344CA89E-8F5D-493E-9B76-A5A7B7009023}" type="pres">
      <dgm:prSet presAssocID="{BFDE3914-8AD0-4959-9724-B5E92F023DB5}" presName="sibTrans" presStyleCnt="0"/>
      <dgm:spPr/>
    </dgm:pt>
    <dgm:pt modelId="{6345AABD-E4CD-438A-800C-21029437973B}" type="pres">
      <dgm:prSet presAssocID="{3440EA91-C175-4B79-96BF-4409E6C21DC7}" presName="composite" presStyleCnt="0"/>
      <dgm:spPr/>
    </dgm:pt>
    <dgm:pt modelId="{6DC546B6-B29D-45EE-BC42-9DC825E6C49B}" type="pres">
      <dgm:prSet presAssocID="{3440EA91-C175-4B79-96BF-4409E6C21DC7}" presName="rect1" presStyleLbl="trAlignAcc1" presStyleIdx="2" presStyleCnt="3" custScaleY="137823">
        <dgm:presLayoutVars>
          <dgm:bulletEnabled val="1"/>
        </dgm:presLayoutVars>
      </dgm:prSet>
      <dgm:spPr/>
      <dgm:t>
        <a:bodyPr/>
        <a:lstStyle/>
        <a:p>
          <a:endParaRPr lang="en-US"/>
        </a:p>
      </dgm:t>
    </dgm:pt>
    <dgm:pt modelId="{79E39E98-2591-4A92-931D-984921DD8C97}" type="pres">
      <dgm:prSet presAssocID="{3440EA91-C175-4B79-96BF-4409E6C21DC7}" presName="rect2"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dgm:spPr>
    </dgm:pt>
  </dgm:ptLst>
  <dgm:cxnLst>
    <dgm:cxn modelId="{B9085716-5CF2-4141-9536-8E20AABD06BF}" type="presOf" srcId="{2F76510E-F369-43B9-B810-7494FE3F95A9}" destId="{A8FA5B99-6235-40C3-9468-4E79FD18DC45}" srcOrd="0" destOrd="0" presId="urn:microsoft.com/office/officeart/2008/layout/PictureStrips"/>
    <dgm:cxn modelId="{6C5CD5D4-7325-4583-B2DC-9FE165069398}" type="presOf" srcId="{06E07C4D-44EB-40DB-87E7-8D5B697A87F8}" destId="{A0371010-4C0F-4BF0-B447-08D814DF5128}" srcOrd="0" destOrd="0" presId="urn:microsoft.com/office/officeart/2008/layout/PictureStrips"/>
    <dgm:cxn modelId="{58FA3E55-CB05-405E-8DB3-73F68399F9BB}" srcId="{2F76510E-F369-43B9-B810-7494FE3F95A9}" destId="{3440EA91-C175-4B79-96BF-4409E6C21DC7}" srcOrd="2" destOrd="0" parTransId="{0C5D8C20-04C2-472F-91EC-E10C5E02D1C2}" sibTransId="{194EB960-8D4C-442F-B3C6-8809F2753D86}"/>
    <dgm:cxn modelId="{BB4E8AB3-DA4F-40AC-A2B3-DC5279FE7853}" srcId="{2F76510E-F369-43B9-B810-7494FE3F95A9}" destId="{06E07C4D-44EB-40DB-87E7-8D5B697A87F8}" srcOrd="1" destOrd="0" parTransId="{D4E2D7B5-CB3C-4DA1-8ED7-0F5BC93387D0}" sibTransId="{BFDE3914-8AD0-4959-9724-B5E92F023DB5}"/>
    <dgm:cxn modelId="{1BE23E8D-673E-4B3C-99EC-FD41470056BC}" type="presOf" srcId="{3440EA91-C175-4B79-96BF-4409E6C21DC7}" destId="{6DC546B6-B29D-45EE-BC42-9DC825E6C49B}" srcOrd="0" destOrd="0" presId="urn:microsoft.com/office/officeart/2008/layout/PictureStrips"/>
    <dgm:cxn modelId="{7B974A0D-B0F3-4A74-A0DD-9E8A02AC5F28}" type="presOf" srcId="{57C20D15-92AB-4FB3-9781-294097BDB946}" destId="{923ECDE3-5E77-42B4-B145-B0B407234405}" srcOrd="0" destOrd="0" presId="urn:microsoft.com/office/officeart/2008/layout/PictureStrips"/>
    <dgm:cxn modelId="{4BA2402F-12BF-4B72-9A0F-ED753CDDE97E}" srcId="{2F76510E-F369-43B9-B810-7494FE3F95A9}" destId="{57C20D15-92AB-4FB3-9781-294097BDB946}" srcOrd="0" destOrd="0" parTransId="{E9A017C1-2352-45C4-90D0-22D8FE88964B}" sibTransId="{50C98083-6735-4DDD-B0AD-FC6B29B999E4}"/>
    <dgm:cxn modelId="{A3E3D2DA-777F-424D-963B-3F6039716E67}" type="presParOf" srcId="{A8FA5B99-6235-40C3-9468-4E79FD18DC45}" destId="{EF19498B-2DC7-421E-82E0-9895350C36AE}" srcOrd="0" destOrd="0" presId="urn:microsoft.com/office/officeart/2008/layout/PictureStrips"/>
    <dgm:cxn modelId="{985259B8-5039-4D9D-AC90-B88F1D6F7E2F}" type="presParOf" srcId="{EF19498B-2DC7-421E-82E0-9895350C36AE}" destId="{923ECDE3-5E77-42B4-B145-B0B407234405}" srcOrd="0" destOrd="0" presId="urn:microsoft.com/office/officeart/2008/layout/PictureStrips"/>
    <dgm:cxn modelId="{66ED7EAB-EC68-46F6-A9CF-65F1078FD8EC}" type="presParOf" srcId="{EF19498B-2DC7-421E-82E0-9895350C36AE}" destId="{E96A8B38-472F-4167-9460-1C4AD4068828}" srcOrd="1" destOrd="0" presId="urn:microsoft.com/office/officeart/2008/layout/PictureStrips"/>
    <dgm:cxn modelId="{2A4196C4-9BC9-4893-A7C2-D6B007941907}" type="presParOf" srcId="{A8FA5B99-6235-40C3-9468-4E79FD18DC45}" destId="{DA2D2963-4F6B-4164-880D-31AE1314B2B1}" srcOrd="1" destOrd="0" presId="urn:microsoft.com/office/officeart/2008/layout/PictureStrips"/>
    <dgm:cxn modelId="{446CB115-87BF-46BF-92B7-6A424B745AED}" type="presParOf" srcId="{A8FA5B99-6235-40C3-9468-4E79FD18DC45}" destId="{3624E246-4A4B-400F-A5C7-6F14CA8276B4}" srcOrd="2" destOrd="0" presId="urn:microsoft.com/office/officeart/2008/layout/PictureStrips"/>
    <dgm:cxn modelId="{E73DD217-1654-4954-8109-BCDAC0DE4750}" type="presParOf" srcId="{3624E246-4A4B-400F-A5C7-6F14CA8276B4}" destId="{A0371010-4C0F-4BF0-B447-08D814DF5128}" srcOrd="0" destOrd="0" presId="urn:microsoft.com/office/officeart/2008/layout/PictureStrips"/>
    <dgm:cxn modelId="{E813C9EC-F6C4-4540-AC21-6A99B4F4E98D}" type="presParOf" srcId="{3624E246-4A4B-400F-A5C7-6F14CA8276B4}" destId="{3ED05320-9DF0-480C-970A-63815FED2E0C}" srcOrd="1" destOrd="0" presId="urn:microsoft.com/office/officeart/2008/layout/PictureStrips"/>
    <dgm:cxn modelId="{4CAC91AA-E613-419A-A04D-4243E80DFC78}" type="presParOf" srcId="{A8FA5B99-6235-40C3-9468-4E79FD18DC45}" destId="{344CA89E-8F5D-493E-9B76-A5A7B7009023}" srcOrd="3" destOrd="0" presId="urn:microsoft.com/office/officeart/2008/layout/PictureStrips"/>
    <dgm:cxn modelId="{6F6FD5E2-C155-4342-9BC1-6D0510804EA8}" type="presParOf" srcId="{A8FA5B99-6235-40C3-9468-4E79FD18DC45}" destId="{6345AABD-E4CD-438A-800C-21029437973B}" srcOrd="4" destOrd="0" presId="urn:microsoft.com/office/officeart/2008/layout/PictureStrips"/>
    <dgm:cxn modelId="{D0BCB58C-0FAA-42F5-916A-EAB6811B1BC5}" type="presParOf" srcId="{6345AABD-E4CD-438A-800C-21029437973B}" destId="{6DC546B6-B29D-45EE-BC42-9DC825E6C49B}" srcOrd="0" destOrd="0" presId="urn:microsoft.com/office/officeart/2008/layout/PictureStrips"/>
    <dgm:cxn modelId="{229E3EEF-50D5-41A5-ACEF-36762AB054A2}" type="presParOf" srcId="{6345AABD-E4CD-438A-800C-21029437973B}" destId="{79E39E98-2591-4A92-931D-984921DD8C97}"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2A90A7-E848-4B65-AE95-4FBB5F0D38AC}" type="doc">
      <dgm:prSet loTypeId="urn:microsoft.com/office/officeart/2005/8/layout/arrow2" loCatId="process" qsTypeId="urn:microsoft.com/office/officeart/2005/8/quickstyle/3d1" qsCatId="3D" csTypeId="urn:microsoft.com/office/officeart/2005/8/colors/accent1_2" csCatId="accent1" phldr="1"/>
      <dgm:spPr/>
    </dgm:pt>
    <dgm:pt modelId="{FB0340B3-ED8B-49D6-8DBF-201C5FC8CF5A}">
      <dgm:prSet phldrT="[Text]" custT="1"/>
      <dgm:spPr/>
      <dgm:t>
        <a:bodyPr/>
        <a:lstStyle/>
        <a:p>
          <a:r>
            <a:rPr lang="en-US" sz="2000" b="1" dirty="0" smtClean="0">
              <a:latin typeface="Corbel" panose="020B0503020204020204" pitchFamily="34" charset="0"/>
            </a:rPr>
            <a:t>To help </a:t>
          </a:r>
          <a:r>
            <a:rPr lang="en-US" sz="2000" b="1" dirty="0" smtClean="0">
              <a:latin typeface="Corbel" panose="020B0503020204020204" pitchFamily="34" charset="0"/>
            </a:rPr>
            <a:t>residents regain </a:t>
          </a:r>
          <a:r>
            <a:rPr lang="en-US" sz="2000" b="1" dirty="0" smtClean="0">
              <a:latin typeface="Corbel" panose="020B0503020204020204" pitchFamily="34" charset="0"/>
            </a:rPr>
            <a:t>their highest functional ability</a:t>
          </a:r>
          <a:endParaRPr lang="en-US" sz="2000" b="1" dirty="0">
            <a:latin typeface="Corbel" panose="020B0503020204020204" pitchFamily="34" charset="0"/>
          </a:endParaRPr>
        </a:p>
      </dgm:t>
    </dgm:pt>
    <dgm:pt modelId="{9DD04C17-7287-4B55-9565-C445FFC05B96}" type="parTrans" cxnId="{3B68FE75-EA33-46BB-B2FB-4858C9A5CDC0}">
      <dgm:prSet/>
      <dgm:spPr/>
      <dgm:t>
        <a:bodyPr/>
        <a:lstStyle/>
        <a:p>
          <a:endParaRPr lang="en-US"/>
        </a:p>
      </dgm:t>
    </dgm:pt>
    <dgm:pt modelId="{9B172D12-28E4-48D9-BE45-907B4C520A54}" type="sibTrans" cxnId="{3B68FE75-EA33-46BB-B2FB-4858C9A5CDC0}">
      <dgm:prSet/>
      <dgm:spPr/>
      <dgm:t>
        <a:bodyPr/>
        <a:lstStyle/>
        <a:p>
          <a:endParaRPr lang="en-US"/>
        </a:p>
      </dgm:t>
    </dgm:pt>
    <dgm:pt modelId="{750A184D-C22F-42E8-933B-5D750628B2E8}">
      <dgm:prSet phldrT="[Text]" custT="1"/>
      <dgm:spPr/>
      <dgm:t>
        <a:bodyPr/>
        <a:lstStyle/>
        <a:p>
          <a:r>
            <a:rPr lang="en-US" sz="2000" b="1" dirty="0" smtClean="0"/>
            <a:t>Through an innovative, supportive, &amp; </a:t>
          </a:r>
          <a:r>
            <a:rPr lang="en-US" sz="2000" b="1" dirty="0" smtClean="0"/>
            <a:t>state-of-the </a:t>
          </a:r>
          <a:r>
            <a:rPr lang="en-US" sz="2000" b="1" dirty="0" smtClean="0"/>
            <a:t>art setting as</a:t>
          </a:r>
          <a:endParaRPr lang="en-US" sz="2000" b="1" dirty="0"/>
        </a:p>
      </dgm:t>
    </dgm:pt>
    <dgm:pt modelId="{B49D8A40-8DB6-4EA8-997F-ED4CF96A8866}" type="parTrans" cxnId="{4B60363E-4EE1-4466-B737-F4E12EA17EC0}">
      <dgm:prSet/>
      <dgm:spPr/>
      <dgm:t>
        <a:bodyPr/>
        <a:lstStyle/>
        <a:p>
          <a:endParaRPr lang="en-US"/>
        </a:p>
      </dgm:t>
    </dgm:pt>
    <dgm:pt modelId="{7C1CBDEE-2AA1-4946-AC0E-5B38CF1EE92A}" type="sibTrans" cxnId="{4B60363E-4EE1-4466-B737-F4E12EA17EC0}">
      <dgm:prSet/>
      <dgm:spPr/>
      <dgm:t>
        <a:bodyPr/>
        <a:lstStyle/>
        <a:p>
          <a:endParaRPr lang="en-US"/>
        </a:p>
      </dgm:t>
    </dgm:pt>
    <dgm:pt modelId="{7CFBAA19-F53F-474E-B9E2-52C955569744}">
      <dgm:prSet phldrT="[Text]" custT="1"/>
      <dgm:spPr/>
      <dgm:t>
        <a:bodyPr/>
        <a:lstStyle/>
        <a:p>
          <a:r>
            <a:rPr lang="en-US" sz="2000" b="1" dirty="0" smtClean="0"/>
            <a:t>They journey </a:t>
          </a:r>
          <a:r>
            <a:rPr lang="en-US" sz="2000" b="1" dirty="0" smtClean="0"/>
            <a:t>home</a:t>
          </a:r>
          <a:endParaRPr lang="en-US" sz="1700" dirty="0"/>
        </a:p>
      </dgm:t>
    </dgm:pt>
    <dgm:pt modelId="{F72D06E2-9CE5-4820-9C2F-80BA9CF74335}" type="parTrans" cxnId="{8C6EC1D3-5E13-409F-8A7A-5D030682E611}">
      <dgm:prSet/>
      <dgm:spPr/>
      <dgm:t>
        <a:bodyPr/>
        <a:lstStyle/>
        <a:p>
          <a:endParaRPr lang="en-US"/>
        </a:p>
      </dgm:t>
    </dgm:pt>
    <dgm:pt modelId="{857383A3-69D8-4BD3-95F8-AE96428BE4F5}" type="sibTrans" cxnId="{8C6EC1D3-5E13-409F-8A7A-5D030682E611}">
      <dgm:prSet/>
      <dgm:spPr/>
      <dgm:t>
        <a:bodyPr/>
        <a:lstStyle/>
        <a:p>
          <a:endParaRPr lang="en-US"/>
        </a:p>
      </dgm:t>
    </dgm:pt>
    <dgm:pt modelId="{40CE6756-1F5C-456A-8CC0-5A33767200D6}" type="pres">
      <dgm:prSet presAssocID="{F42A90A7-E848-4B65-AE95-4FBB5F0D38AC}" presName="arrowDiagram" presStyleCnt="0">
        <dgm:presLayoutVars>
          <dgm:chMax val="5"/>
          <dgm:dir/>
          <dgm:resizeHandles val="exact"/>
        </dgm:presLayoutVars>
      </dgm:prSet>
      <dgm:spPr/>
    </dgm:pt>
    <dgm:pt modelId="{22C86D0F-6FAA-4652-A276-53840EAD9FE0}" type="pres">
      <dgm:prSet presAssocID="{F42A90A7-E848-4B65-AE95-4FBB5F0D38AC}" presName="arrow" presStyleLbl="bgShp" presStyleIdx="0" presStyleCnt="1" custScaleX="114556"/>
      <dgm:spPr>
        <a:gradFill rotWithShape="0">
          <a:gsLst>
            <a:gs pos="0">
              <a:schemeClr val="accent1">
                <a:lumMod val="60000"/>
                <a:lumOff val="40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gradFill>
      </dgm:spPr>
    </dgm:pt>
    <dgm:pt modelId="{653A7903-9D04-4BDE-9BAC-211CBAB97728}" type="pres">
      <dgm:prSet presAssocID="{F42A90A7-E848-4B65-AE95-4FBB5F0D38AC}" presName="arrowDiagram3" presStyleCnt="0"/>
      <dgm:spPr/>
    </dgm:pt>
    <dgm:pt modelId="{71EC55B5-5692-49B0-B20F-139D346B33F1}" type="pres">
      <dgm:prSet presAssocID="{FB0340B3-ED8B-49D6-8DBF-201C5FC8CF5A}" presName="bullet3a" presStyleLbl="node1" presStyleIdx="0" presStyleCnt="3" custScaleX="611744" custScaleY="514523"/>
      <dgm:spPr/>
    </dgm:pt>
    <dgm:pt modelId="{B98E9A95-464A-4C34-A999-F64195E6FECA}" type="pres">
      <dgm:prSet presAssocID="{FB0340B3-ED8B-49D6-8DBF-201C5FC8CF5A}" presName="textBox3a" presStyleLbl="revTx" presStyleIdx="0" presStyleCnt="3" custScaleX="107278" custScaleY="125474">
        <dgm:presLayoutVars>
          <dgm:bulletEnabled val="1"/>
        </dgm:presLayoutVars>
      </dgm:prSet>
      <dgm:spPr/>
      <dgm:t>
        <a:bodyPr/>
        <a:lstStyle/>
        <a:p>
          <a:endParaRPr lang="en-US"/>
        </a:p>
      </dgm:t>
    </dgm:pt>
    <dgm:pt modelId="{D4B5A418-4FAB-4716-82E2-CFD201BC3F42}" type="pres">
      <dgm:prSet presAssocID="{750A184D-C22F-42E8-933B-5D750628B2E8}" presName="bullet3b" presStyleLbl="node1" presStyleIdx="1" presStyleCnt="3" custScaleX="335389" custScaleY="304411"/>
      <dgm:spPr/>
    </dgm:pt>
    <dgm:pt modelId="{2623842E-7051-482B-B5B9-D9A1BBDBD99D}" type="pres">
      <dgm:prSet presAssocID="{750A184D-C22F-42E8-933B-5D750628B2E8}" presName="textBox3b" presStyleLbl="revTx" presStyleIdx="1" presStyleCnt="3">
        <dgm:presLayoutVars>
          <dgm:bulletEnabled val="1"/>
        </dgm:presLayoutVars>
      </dgm:prSet>
      <dgm:spPr/>
      <dgm:t>
        <a:bodyPr/>
        <a:lstStyle/>
        <a:p>
          <a:endParaRPr lang="en-US"/>
        </a:p>
      </dgm:t>
    </dgm:pt>
    <dgm:pt modelId="{AAC243B6-8CB8-4F6C-8021-63BD93A8E867}" type="pres">
      <dgm:prSet presAssocID="{7CFBAA19-F53F-474E-B9E2-52C955569744}" presName="bullet3c" presStyleLbl="node1" presStyleIdx="2" presStyleCnt="3" custScaleX="414292" custScaleY="375427"/>
      <dgm:spPr/>
    </dgm:pt>
    <dgm:pt modelId="{0CEA5482-3FFA-43DB-BC2F-BCACC188C5C5}" type="pres">
      <dgm:prSet presAssocID="{7CFBAA19-F53F-474E-B9E2-52C955569744}" presName="textBox3c" presStyleLbl="revTx" presStyleIdx="2" presStyleCnt="3">
        <dgm:presLayoutVars>
          <dgm:bulletEnabled val="1"/>
        </dgm:presLayoutVars>
      </dgm:prSet>
      <dgm:spPr/>
      <dgm:t>
        <a:bodyPr/>
        <a:lstStyle/>
        <a:p>
          <a:endParaRPr lang="en-US"/>
        </a:p>
      </dgm:t>
    </dgm:pt>
  </dgm:ptLst>
  <dgm:cxnLst>
    <dgm:cxn modelId="{49688A52-B014-4C04-BD9A-04A8E38D6B6A}" type="presOf" srcId="{750A184D-C22F-42E8-933B-5D750628B2E8}" destId="{2623842E-7051-482B-B5B9-D9A1BBDBD99D}" srcOrd="0" destOrd="0" presId="urn:microsoft.com/office/officeart/2005/8/layout/arrow2"/>
    <dgm:cxn modelId="{97A9642D-D966-4281-AE8F-4B2EC612F881}" type="presOf" srcId="{FB0340B3-ED8B-49D6-8DBF-201C5FC8CF5A}" destId="{B98E9A95-464A-4C34-A999-F64195E6FECA}" srcOrd="0" destOrd="0" presId="urn:microsoft.com/office/officeart/2005/8/layout/arrow2"/>
    <dgm:cxn modelId="{4B60363E-4EE1-4466-B737-F4E12EA17EC0}" srcId="{F42A90A7-E848-4B65-AE95-4FBB5F0D38AC}" destId="{750A184D-C22F-42E8-933B-5D750628B2E8}" srcOrd="1" destOrd="0" parTransId="{B49D8A40-8DB6-4EA8-997F-ED4CF96A8866}" sibTransId="{7C1CBDEE-2AA1-4946-AC0E-5B38CF1EE92A}"/>
    <dgm:cxn modelId="{8C6EC1D3-5E13-409F-8A7A-5D030682E611}" srcId="{F42A90A7-E848-4B65-AE95-4FBB5F0D38AC}" destId="{7CFBAA19-F53F-474E-B9E2-52C955569744}" srcOrd="2" destOrd="0" parTransId="{F72D06E2-9CE5-4820-9C2F-80BA9CF74335}" sibTransId="{857383A3-69D8-4BD3-95F8-AE96428BE4F5}"/>
    <dgm:cxn modelId="{EF304766-A28B-4456-BCCC-FEE6FF20471E}" type="presOf" srcId="{7CFBAA19-F53F-474E-B9E2-52C955569744}" destId="{0CEA5482-3FFA-43DB-BC2F-BCACC188C5C5}" srcOrd="0" destOrd="0" presId="urn:microsoft.com/office/officeart/2005/8/layout/arrow2"/>
    <dgm:cxn modelId="{3B68FE75-EA33-46BB-B2FB-4858C9A5CDC0}" srcId="{F42A90A7-E848-4B65-AE95-4FBB5F0D38AC}" destId="{FB0340B3-ED8B-49D6-8DBF-201C5FC8CF5A}" srcOrd="0" destOrd="0" parTransId="{9DD04C17-7287-4B55-9565-C445FFC05B96}" sibTransId="{9B172D12-28E4-48D9-BE45-907B4C520A54}"/>
    <dgm:cxn modelId="{4416FD4D-9D0A-4E3A-AD8E-C1BACABD58F6}" type="presOf" srcId="{F42A90A7-E848-4B65-AE95-4FBB5F0D38AC}" destId="{40CE6756-1F5C-456A-8CC0-5A33767200D6}" srcOrd="0" destOrd="0" presId="urn:microsoft.com/office/officeart/2005/8/layout/arrow2"/>
    <dgm:cxn modelId="{E0576AC7-CF22-4A2E-98AD-1DD4DE0504E5}" type="presParOf" srcId="{40CE6756-1F5C-456A-8CC0-5A33767200D6}" destId="{22C86D0F-6FAA-4652-A276-53840EAD9FE0}" srcOrd="0" destOrd="0" presId="urn:microsoft.com/office/officeart/2005/8/layout/arrow2"/>
    <dgm:cxn modelId="{B4A3E3C2-FF28-480B-ADC5-89B9B78391E7}" type="presParOf" srcId="{40CE6756-1F5C-456A-8CC0-5A33767200D6}" destId="{653A7903-9D04-4BDE-9BAC-211CBAB97728}" srcOrd="1" destOrd="0" presId="urn:microsoft.com/office/officeart/2005/8/layout/arrow2"/>
    <dgm:cxn modelId="{38E378E5-2EDA-4453-8E31-81FAB2DF78DD}" type="presParOf" srcId="{653A7903-9D04-4BDE-9BAC-211CBAB97728}" destId="{71EC55B5-5692-49B0-B20F-139D346B33F1}" srcOrd="0" destOrd="0" presId="urn:microsoft.com/office/officeart/2005/8/layout/arrow2"/>
    <dgm:cxn modelId="{7BD3BA73-3E24-410D-9674-3EA26572339C}" type="presParOf" srcId="{653A7903-9D04-4BDE-9BAC-211CBAB97728}" destId="{B98E9A95-464A-4C34-A999-F64195E6FECA}" srcOrd="1" destOrd="0" presId="urn:microsoft.com/office/officeart/2005/8/layout/arrow2"/>
    <dgm:cxn modelId="{158D0B57-0E8E-45A2-99C1-2FEB31D9249F}" type="presParOf" srcId="{653A7903-9D04-4BDE-9BAC-211CBAB97728}" destId="{D4B5A418-4FAB-4716-82E2-CFD201BC3F42}" srcOrd="2" destOrd="0" presId="urn:microsoft.com/office/officeart/2005/8/layout/arrow2"/>
    <dgm:cxn modelId="{CBC60677-214C-4ED8-9829-8633324A553B}" type="presParOf" srcId="{653A7903-9D04-4BDE-9BAC-211CBAB97728}" destId="{2623842E-7051-482B-B5B9-D9A1BBDBD99D}" srcOrd="3" destOrd="0" presId="urn:microsoft.com/office/officeart/2005/8/layout/arrow2"/>
    <dgm:cxn modelId="{DC9B7A0C-E31A-40E7-B433-5E12D36B669F}" type="presParOf" srcId="{653A7903-9D04-4BDE-9BAC-211CBAB97728}" destId="{AAC243B6-8CB8-4F6C-8021-63BD93A8E867}" srcOrd="4" destOrd="0" presId="urn:microsoft.com/office/officeart/2005/8/layout/arrow2"/>
    <dgm:cxn modelId="{CBE43299-FF77-4DF9-B9E7-AEC35DF51F51}" type="presParOf" srcId="{653A7903-9D04-4BDE-9BAC-211CBAB97728}" destId="{0CEA5482-3FFA-43DB-BC2F-BCACC188C5C5}" srcOrd="5" destOrd="0" presId="urn:microsoft.com/office/officeart/2005/8/layout/arrow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A10BF0-1143-4D43-A8A4-31427188722F}"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en-US"/>
        </a:p>
      </dgm:t>
    </dgm:pt>
    <dgm:pt modelId="{0D913916-9A8B-4350-8E35-AB4E1BC32FAB}">
      <dgm:prSet phldrT="[Text]"/>
      <dgm:spPr/>
      <dgm:t>
        <a:bodyPr/>
        <a:lstStyle/>
        <a:p>
          <a:r>
            <a:rPr lang="en-US" dirty="0" smtClean="0"/>
            <a:t>To promote health  and independence through rehabilitation, counselling, and support in a positive and home-felt environment. </a:t>
          </a:r>
          <a:endParaRPr lang="en-US" dirty="0"/>
        </a:p>
      </dgm:t>
    </dgm:pt>
    <dgm:pt modelId="{CCD8F96D-BBB6-4227-96DA-54A53B263EA9}" type="parTrans" cxnId="{9D482BCC-89BB-413B-AA8C-CE62DDCBD72D}">
      <dgm:prSet/>
      <dgm:spPr/>
      <dgm:t>
        <a:bodyPr/>
        <a:lstStyle/>
        <a:p>
          <a:endParaRPr lang="en-US"/>
        </a:p>
      </dgm:t>
    </dgm:pt>
    <dgm:pt modelId="{416A4154-FDF6-404F-B9F3-B482E0953DB6}" type="sibTrans" cxnId="{9D482BCC-89BB-413B-AA8C-CE62DDCBD72D}">
      <dgm:prSet/>
      <dgm:spPr/>
      <dgm:t>
        <a:bodyPr/>
        <a:lstStyle/>
        <a:p>
          <a:endParaRPr lang="en-US"/>
        </a:p>
      </dgm:t>
    </dgm:pt>
    <dgm:pt modelId="{0C3D0821-0B93-41B7-8725-4CF0CA7AB8A5}">
      <dgm:prSet phldrT="[Text]"/>
      <dgm:spPr/>
      <dgm:t>
        <a:bodyPr/>
        <a:lstStyle/>
        <a:p>
          <a:r>
            <a:rPr lang="en-US" dirty="0" smtClean="0"/>
            <a:t>To partner with highly skilled physicians and hospitals and recruit highly trained staff to carry the vision of Serenity Living. </a:t>
          </a:r>
          <a:endParaRPr lang="en-US" dirty="0"/>
        </a:p>
      </dgm:t>
    </dgm:pt>
    <dgm:pt modelId="{6630A0F8-D143-49D9-8326-8A80D8E00E3E}" type="parTrans" cxnId="{E5A62C52-F3F8-4243-973A-16D6AB7167AC}">
      <dgm:prSet/>
      <dgm:spPr/>
      <dgm:t>
        <a:bodyPr/>
        <a:lstStyle/>
        <a:p>
          <a:endParaRPr lang="en-US"/>
        </a:p>
      </dgm:t>
    </dgm:pt>
    <dgm:pt modelId="{CF7B8D3D-198E-4104-B6E2-21BE48047175}" type="sibTrans" cxnId="{E5A62C52-F3F8-4243-973A-16D6AB7167AC}">
      <dgm:prSet/>
      <dgm:spPr/>
      <dgm:t>
        <a:bodyPr/>
        <a:lstStyle/>
        <a:p>
          <a:endParaRPr lang="en-US"/>
        </a:p>
      </dgm:t>
    </dgm:pt>
    <dgm:pt modelId="{122EE5C4-447A-4765-8C35-6C3553C1E345}">
      <dgm:prSet phldrT="[Text]"/>
      <dgm:spPr/>
      <dgm:t>
        <a:bodyPr/>
        <a:lstStyle/>
        <a:p>
          <a:r>
            <a:rPr lang="en-US" dirty="0" smtClean="0"/>
            <a:t>To grow its Business Operation throughout the state. </a:t>
          </a:r>
          <a:endParaRPr lang="en-US" dirty="0"/>
        </a:p>
      </dgm:t>
    </dgm:pt>
    <dgm:pt modelId="{A64D0BFB-C046-40EB-8D8A-A56E2EA37259}" type="parTrans" cxnId="{EED4718E-36DC-4280-98F0-223C654B4B5D}">
      <dgm:prSet/>
      <dgm:spPr/>
      <dgm:t>
        <a:bodyPr/>
        <a:lstStyle/>
        <a:p>
          <a:endParaRPr lang="en-US"/>
        </a:p>
      </dgm:t>
    </dgm:pt>
    <dgm:pt modelId="{910C6DFF-0BAF-4F41-A0CB-CE956E148E47}" type="sibTrans" cxnId="{EED4718E-36DC-4280-98F0-223C654B4B5D}">
      <dgm:prSet/>
      <dgm:spPr/>
      <dgm:t>
        <a:bodyPr/>
        <a:lstStyle/>
        <a:p>
          <a:endParaRPr lang="en-US"/>
        </a:p>
      </dgm:t>
    </dgm:pt>
    <dgm:pt modelId="{03C4E296-083C-4B49-834B-0791CB748568}" type="pres">
      <dgm:prSet presAssocID="{ADA10BF0-1143-4D43-A8A4-31427188722F}" presName="Name0" presStyleCnt="0">
        <dgm:presLayoutVars>
          <dgm:chMax val="7"/>
          <dgm:chPref val="7"/>
          <dgm:dir/>
        </dgm:presLayoutVars>
      </dgm:prSet>
      <dgm:spPr/>
    </dgm:pt>
    <dgm:pt modelId="{E6672CD0-A3FF-4DEA-ACB6-33327D01A48C}" type="pres">
      <dgm:prSet presAssocID="{ADA10BF0-1143-4D43-A8A4-31427188722F}" presName="Name1" presStyleCnt="0"/>
      <dgm:spPr/>
    </dgm:pt>
    <dgm:pt modelId="{521A36D7-4968-472A-9EA0-7E9F15D7A03E}" type="pres">
      <dgm:prSet presAssocID="{ADA10BF0-1143-4D43-A8A4-31427188722F}" presName="cycle" presStyleCnt="0"/>
      <dgm:spPr/>
    </dgm:pt>
    <dgm:pt modelId="{2F16E2FF-92A0-4C77-AAF7-8CB26DCE1CF8}" type="pres">
      <dgm:prSet presAssocID="{ADA10BF0-1143-4D43-A8A4-31427188722F}" presName="srcNode" presStyleLbl="node1" presStyleIdx="0" presStyleCnt="3"/>
      <dgm:spPr/>
    </dgm:pt>
    <dgm:pt modelId="{336D2CC9-E41A-4D51-B231-E5428C32F5D4}" type="pres">
      <dgm:prSet presAssocID="{ADA10BF0-1143-4D43-A8A4-31427188722F}" presName="conn" presStyleLbl="parChTrans1D2" presStyleIdx="0" presStyleCnt="1"/>
      <dgm:spPr/>
    </dgm:pt>
    <dgm:pt modelId="{400E81F5-B15C-4F82-A5F9-9E648C17417D}" type="pres">
      <dgm:prSet presAssocID="{ADA10BF0-1143-4D43-A8A4-31427188722F}" presName="extraNode" presStyleLbl="node1" presStyleIdx="0" presStyleCnt="3"/>
      <dgm:spPr/>
    </dgm:pt>
    <dgm:pt modelId="{6A9EED03-7E1E-4F67-BF70-FFEEF6BC6A19}" type="pres">
      <dgm:prSet presAssocID="{ADA10BF0-1143-4D43-A8A4-31427188722F}" presName="dstNode" presStyleLbl="node1" presStyleIdx="0" presStyleCnt="3"/>
      <dgm:spPr/>
    </dgm:pt>
    <dgm:pt modelId="{9141A2F8-5049-4178-BA09-B045491BC53A}" type="pres">
      <dgm:prSet presAssocID="{0D913916-9A8B-4350-8E35-AB4E1BC32FAB}" presName="text_1" presStyleLbl="node1" presStyleIdx="0" presStyleCnt="3">
        <dgm:presLayoutVars>
          <dgm:bulletEnabled val="1"/>
        </dgm:presLayoutVars>
      </dgm:prSet>
      <dgm:spPr/>
      <dgm:t>
        <a:bodyPr/>
        <a:lstStyle/>
        <a:p>
          <a:endParaRPr lang="en-US"/>
        </a:p>
      </dgm:t>
    </dgm:pt>
    <dgm:pt modelId="{91810657-D221-43C2-A519-128B6C704887}" type="pres">
      <dgm:prSet presAssocID="{0D913916-9A8B-4350-8E35-AB4E1BC32FAB}" presName="accent_1" presStyleCnt="0"/>
      <dgm:spPr/>
    </dgm:pt>
    <dgm:pt modelId="{C969D1AB-4EA3-40DB-B712-6CC1DAB82509}" type="pres">
      <dgm:prSet presAssocID="{0D913916-9A8B-4350-8E35-AB4E1BC32FAB}" presName="accentRepeatNode" presStyleLbl="solidFgAcc1" presStyleIdx="0" presStyleCnt="3"/>
      <dgm:spPr>
        <a:blipFill rotWithShape="0">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dgm:spPr>
    </dgm:pt>
    <dgm:pt modelId="{54638E31-1560-4F8C-B4A8-A761F3BEE115}" type="pres">
      <dgm:prSet presAssocID="{0C3D0821-0B93-41B7-8725-4CF0CA7AB8A5}" presName="text_2" presStyleLbl="node1" presStyleIdx="1" presStyleCnt="3">
        <dgm:presLayoutVars>
          <dgm:bulletEnabled val="1"/>
        </dgm:presLayoutVars>
      </dgm:prSet>
      <dgm:spPr/>
      <dgm:t>
        <a:bodyPr/>
        <a:lstStyle/>
        <a:p>
          <a:endParaRPr lang="en-US"/>
        </a:p>
      </dgm:t>
    </dgm:pt>
    <dgm:pt modelId="{1B8A0D3A-769A-4046-9E94-0CB9B63284AD}" type="pres">
      <dgm:prSet presAssocID="{0C3D0821-0B93-41B7-8725-4CF0CA7AB8A5}" presName="accent_2" presStyleCnt="0"/>
      <dgm:spPr/>
    </dgm:pt>
    <dgm:pt modelId="{93208084-0640-42E1-A5FE-32D600287F6D}" type="pres">
      <dgm:prSet presAssocID="{0C3D0821-0B93-41B7-8725-4CF0CA7AB8A5}" presName="accentRepeatNode" presStyleLbl="solidFgAcc1" presStyleIdx="1" presStyleCnt="3"/>
      <dgm:spPr>
        <a:blipFill rotWithShape="0">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dgm:spPr>
    </dgm:pt>
    <dgm:pt modelId="{24F2C8C8-5D38-4741-BA2B-2D1024883CBE}" type="pres">
      <dgm:prSet presAssocID="{122EE5C4-447A-4765-8C35-6C3553C1E345}" presName="text_3" presStyleLbl="node1" presStyleIdx="2" presStyleCnt="3">
        <dgm:presLayoutVars>
          <dgm:bulletEnabled val="1"/>
        </dgm:presLayoutVars>
      </dgm:prSet>
      <dgm:spPr/>
      <dgm:t>
        <a:bodyPr/>
        <a:lstStyle/>
        <a:p>
          <a:endParaRPr lang="en-US"/>
        </a:p>
      </dgm:t>
    </dgm:pt>
    <dgm:pt modelId="{638A5252-700C-457D-B24B-CC43CFF9BA99}" type="pres">
      <dgm:prSet presAssocID="{122EE5C4-447A-4765-8C35-6C3553C1E345}" presName="accent_3" presStyleCnt="0"/>
      <dgm:spPr/>
    </dgm:pt>
    <dgm:pt modelId="{BEEF57F2-9080-4C50-A733-9B528506834D}" type="pres">
      <dgm:prSet presAssocID="{122EE5C4-447A-4765-8C35-6C3553C1E345}" presName="accentRepeatNode" presStyleLbl="solidFgAcc1" presStyleIdx="2" presStyleCnt="3"/>
      <dgm:spPr>
        <a:blipFill rotWithShape="0">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dgm:spPr>
    </dgm:pt>
  </dgm:ptLst>
  <dgm:cxnLst>
    <dgm:cxn modelId="{CF6B342B-5E52-458C-A582-213099AD4230}" type="presOf" srcId="{0D913916-9A8B-4350-8E35-AB4E1BC32FAB}" destId="{9141A2F8-5049-4178-BA09-B045491BC53A}" srcOrd="0" destOrd="0" presId="urn:microsoft.com/office/officeart/2008/layout/VerticalCurvedList"/>
    <dgm:cxn modelId="{9D482BCC-89BB-413B-AA8C-CE62DDCBD72D}" srcId="{ADA10BF0-1143-4D43-A8A4-31427188722F}" destId="{0D913916-9A8B-4350-8E35-AB4E1BC32FAB}" srcOrd="0" destOrd="0" parTransId="{CCD8F96D-BBB6-4227-96DA-54A53B263EA9}" sibTransId="{416A4154-FDF6-404F-B9F3-B482E0953DB6}"/>
    <dgm:cxn modelId="{EED4718E-36DC-4280-98F0-223C654B4B5D}" srcId="{ADA10BF0-1143-4D43-A8A4-31427188722F}" destId="{122EE5C4-447A-4765-8C35-6C3553C1E345}" srcOrd="2" destOrd="0" parTransId="{A64D0BFB-C046-40EB-8D8A-A56E2EA37259}" sibTransId="{910C6DFF-0BAF-4F41-A0CB-CE956E148E47}"/>
    <dgm:cxn modelId="{08D7162B-284D-433B-BEF5-9B93B9A6B74B}" type="presOf" srcId="{ADA10BF0-1143-4D43-A8A4-31427188722F}" destId="{03C4E296-083C-4B49-834B-0791CB748568}" srcOrd="0" destOrd="0" presId="urn:microsoft.com/office/officeart/2008/layout/VerticalCurvedList"/>
    <dgm:cxn modelId="{32BDE4A7-DB98-4301-9831-9CD0B92B5B0B}" type="presOf" srcId="{0C3D0821-0B93-41B7-8725-4CF0CA7AB8A5}" destId="{54638E31-1560-4F8C-B4A8-A761F3BEE115}" srcOrd="0" destOrd="0" presId="urn:microsoft.com/office/officeart/2008/layout/VerticalCurvedList"/>
    <dgm:cxn modelId="{E5A62C52-F3F8-4243-973A-16D6AB7167AC}" srcId="{ADA10BF0-1143-4D43-A8A4-31427188722F}" destId="{0C3D0821-0B93-41B7-8725-4CF0CA7AB8A5}" srcOrd="1" destOrd="0" parTransId="{6630A0F8-D143-49D9-8326-8A80D8E00E3E}" sibTransId="{CF7B8D3D-198E-4104-B6E2-21BE48047175}"/>
    <dgm:cxn modelId="{F3FE7E09-80F1-42CC-A3D6-B153E770EA75}" type="presOf" srcId="{122EE5C4-447A-4765-8C35-6C3553C1E345}" destId="{24F2C8C8-5D38-4741-BA2B-2D1024883CBE}" srcOrd="0" destOrd="0" presId="urn:microsoft.com/office/officeart/2008/layout/VerticalCurvedList"/>
    <dgm:cxn modelId="{7718A3EB-C1E4-4314-B805-DE3E32CD0244}" type="presOf" srcId="{416A4154-FDF6-404F-B9F3-B482E0953DB6}" destId="{336D2CC9-E41A-4D51-B231-E5428C32F5D4}" srcOrd="0" destOrd="0" presId="urn:microsoft.com/office/officeart/2008/layout/VerticalCurvedList"/>
    <dgm:cxn modelId="{A37E32E6-C3D7-4265-AD8B-312E685B3707}" type="presParOf" srcId="{03C4E296-083C-4B49-834B-0791CB748568}" destId="{E6672CD0-A3FF-4DEA-ACB6-33327D01A48C}" srcOrd="0" destOrd="0" presId="urn:microsoft.com/office/officeart/2008/layout/VerticalCurvedList"/>
    <dgm:cxn modelId="{A283A6A1-7072-4C87-ACFB-17CE49ABF44D}" type="presParOf" srcId="{E6672CD0-A3FF-4DEA-ACB6-33327D01A48C}" destId="{521A36D7-4968-472A-9EA0-7E9F15D7A03E}" srcOrd="0" destOrd="0" presId="urn:microsoft.com/office/officeart/2008/layout/VerticalCurvedList"/>
    <dgm:cxn modelId="{E95BE9AD-FD95-44F2-AC26-4142954F71AD}" type="presParOf" srcId="{521A36D7-4968-472A-9EA0-7E9F15D7A03E}" destId="{2F16E2FF-92A0-4C77-AAF7-8CB26DCE1CF8}" srcOrd="0" destOrd="0" presId="urn:microsoft.com/office/officeart/2008/layout/VerticalCurvedList"/>
    <dgm:cxn modelId="{4D81A5FC-BBB9-4C32-AF1D-AFA7863DB4FB}" type="presParOf" srcId="{521A36D7-4968-472A-9EA0-7E9F15D7A03E}" destId="{336D2CC9-E41A-4D51-B231-E5428C32F5D4}" srcOrd="1" destOrd="0" presId="urn:microsoft.com/office/officeart/2008/layout/VerticalCurvedList"/>
    <dgm:cxn modelId="{E5D32C62-5383-4954-8085-79ADC9E9B4B2}" type="presParOf" srcId="{521A36D7-4968-472A-9EA0-7E9F15D7A03E}" destId="{400E81F5-B15C-4F82-A5F9-9E648C17417D}" srcOrd="2" destOrd="0" presId="urn:microsoft.com/office/officeart/2008/layout/VerticalCurvedList"/>
    <dgm:cxn modelId="{0F5AD9AD-FFD5-4208-83A5-38301572C192}" type="presParOf" srcId="{521A36D7-4968-472A-9EA0-7E9F15D7A03E}" destId="{6A9EED03-7E1E-4F67-BF70-FFEEF6BC6A19}" srcOrd="3" destOrd="0" presId="urn:microsoft.com/office/officeart/2008/layout/VerticalCurvedList"/>
    <dgm:cxn modelId="{9E73350B-196B-4E57-B3D5-D22B00038733}" type="presParOf" srcId="{E6672CD0-A3FF-4DEA-ACB6-33327D01A48C}" destId="{9141A2F8-5049-4178-BA09-B045491BC53A}" srcOrd="1" destOrd="0" presId="urn:microsoft.com/office/officeart/2008/layout/VerticalCurvedList"/>
    <dgm:cxn modelId="{7C3B28EB-ADD3-4420-BA76-25C58A35E391}" type="presParOf" srcId="{E6672CD0-A3FF-4DEA-ACB6-33327D01A48C}" destId="{91810657-D221-43C2-A519-128B6C704887}" srcOrd="2" destOrd="0" presId="urn:microsoft.com/office/officeart/2008/layout/VerticalCurvedList"/>
    <dgm:cxn modelId="{EC991FB9-F3CB-4FEF-B083-1B408F9160E8}" type="presParOf" srcId="{91810657-D221-43C2-A519-128B6C704887}" destId="{C969D1AB-4EA3-40DB-B712-6CC1DAB82509}" srcOrd="0" destOrd="0" presId="urn:microsoft.com/office/officeart/2008/layout/VerticalCurvedList"/>
    <dgm:cxn modelId="{B9067D5D-CAEB-4340-9032-D84978C1B040}" type="presParOf" srcId="{E6672CD0-A3FF-4DEA-ACB6-33327D01A48C}" destId="{54638E31-1560-4F8C-B4A8-A761F3BEE115}" srcOrd="3" destOrd="0" presId="urn:microsoft.com/office/officeart/2008/layout/VerticalCurvedList"/>
    <dgm:cxn modelId="{690D71B7-4737-45AD-B858-78A73795DD1B}" type="presParOf" srcId="{E6672CD0-A3FF-4DEA-ACB6-33327D01A48C}" destId="{1B8A0D3A-769A-4046-9E94-0CB9B63284AD}" srcOrd="4" destOrd="0" presId="urn:microsoft.com/office/officeart/2008/layout/VerticalCurvedList"/>
    <dgm:cxn modelId="{FED6FEE3-97F6-4462-98C6-B67591576A7D}" type="presParOf" srcId="{1B8A0D3A-769A-4046-9E94-0CB9B63284AD}" destId="{93208084-0640-42E1-A5FE-32D600287F6D}" srcOrd="0" destOrd="0" presId="urn:microsoft.com/office/officeart/2008/layout/VerticalCurvedList"/>
    <dgm:cxn modelId="{2B55A365-EC03-4157-AC64-8B57A52BD355}" type="presParOf" srcId="{E6672CD0-A3FF-4DEA-ACB6-33327D01A48C}" destId="{24F2C8C8-5D38-4741-BA2B-2D1024883CBE}" srcOrd="5" destOrd="0" presId="urn:microsoft.com/office/officeart/2008/layout/VerticalCurvedList"/>
    <dgm:cxn modelId="{7770E151-3348-4B0D-A15F-4AA6235EB83A}" type="presParOf" srcId="{E6672CD0-A3FF-4DEA-ACB6-33327D01A48C}" destId="{638A5252-700C-457D-B24B-CC43CFF9BA99}" srcOrd="6" destOrd="0" presId="urn:microsoft.com/office/officeart/2008/layout/VerticalCurvedList"/>
    <dgm:cxn modelId="{1E1D5D74-EB87-4B21-A592-36AE4F9E9CEE}" type="presParOf" srcId="{638A5252-700C-457D-B24B-CC43CFF9BA99}" destId="{BEEF57F2-9080-4C50-A733-9B528506834D}" srcOrd="0" destOrd="0" presId="urn:microsoft.com/office/officeart/2008/layout/VerticalCurvedList"/>
  </dgm:cxnLst>
  <dgm:bg>
    <a:gradFill>
      <a:gsLst>
        <a:gs pos="0">
          <a:schemeClr val="accent3">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5E0CA8-5BF4-4BDA-9779-981F818C62F3}"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C5089818-8026-4528-911A-675BF502A1EC}">
      <dgm:prSet phldrT="[Text]" custT="1"/>
      <dgm:spPr/>
      <dgm:t>
        <a:bodyPr/>
        <a:lstStyle/>
        <a:p>
          <a:r>
            <a:rPr lang="en-US" sz="2000" b="1" dirty="0" smtClean="0">
              <a:solidFill>
                <a:schemeClr val="tx1"/>
              </a:solidFill>
            </a:rPr>
            <a:t>Speech Therapy</a:t>
          </a:r>
          <a:endParaRPr lang="en-US" sz="2000" b="1" dirty="0">
            <a:solidFill>
              <a:schemeClr val="tx1"/>
            </a:solidFill>
          </a:endParaRPr>
        </a:p>
      </dgm:t>
    </dgm:pt>
    <dgm:pt modelId="{3DD0AA1B-A306-47F7-BC96-FCD8AEEA008B}" type="parTrans" cxnId="{44E94212-AE7B-48D3-AC5A-6C3106FD1FB9}">
      <dgm:prSet/>
      <dgm:spPr/>
      <dgm:t>
        <a:bodyPr/>
        <a:lstStyle/>
        <a:p>
          <a:endParaRPr lang="en-US"/>
        </a:p>
      </dgm:t>
    </dgm:pt>
    <dgm:pt modelId="{11B48FB1-77B2-4DBA-A3E1-CD110B71E356}" type="sibTrans" cxnId="{44E94212-AE7B-48D3-AC5A-6C3106FD1FB9}">
      <dgm:prSet/>
      <dgm:spPr/>
      <dgm:t>
        <a:bodyPr/>
        <a:lstStyle/>
        <a:p>
          <a:r>
            <a:rPr lang="en-US" b="1" dirty="0" smtClean="0">
              <a:solidFill>
                <a:schemeClr val="tx1"/>
              </a:solidFill>
            </a:rPr>
            <a:t>Physical Therapy</a:t>
          </a:r>
          <a:endParaRPr lang="en-US" b="1" dirty="0">
            <a:solidFill>
              <a:schemeClr val="tx1"/>
            </a:solidFill>
          </a:endParaRPr>
        </a:p>
      </dgm:t>
    </dgm:pt>
    <dgm:pt modelId="{9D08EA2D-EB3E-4FD7-BEF7-A134441DDD7E}">
      <dgm:prSet phldrT="[Text]" custT="1"/>
      <dgm:spPr/>
      <dgm:t>
        <a:bodyPr/>
        <a:lstStyle/>
        <a:p>
          <a:endParaRPr lang="en-US" sz="1800" dirty="0"/>
        </a:p>
      </dgm:t>
    </dgm:pt>
    <dgm:pt modelId="{EA328BB3-DB0A-4438-97E9-BA46F0E4B485}" type="parTrans" cxnId="{91FA4FAC-058C-4C1B-AC98-F64EDED13D03}">
      <dgm:prSet/>
      <dgm:spPr/>
      <dgm:t>
        <a:bodyPr/>
        <a:lstStyle/>
        <a:p>
          <a:endParaRPr lang="en-US"/>
        </a:p>
      </dgm:t>
    </dgm:pt>
    <dgm:pt modelId="{15289FD2-6C74-4269-BECA-329EE7CF6B21}" type="sibTrans" cxnId="{91FA4FAC-058C-4C1B-AC98-F64EDED13D03}">
      <dgm:prSet/>
      <dgm:spPr/>
      <dgm:t>
        <a:bodyPr/>
        <a:lstStyle/>
        <a:p>
          <a:endParaRPr lang="en-US"/>
        </a:p>
      </dgm:t>
    </dgm:pt>
    <dgm:pt modelId="{A4C41B56-68C1-4F03-9260-F86C02E8DA67}">
      <dgm:prSet phldrT="[Text]"/>
      <dgm:spPr/>
      <dgm:t>
        <a:bodyPr/>
        <a:lstStyle/>
        <a:p>
          <a:r>
            <a:rPr lang="en-US" b="1" dirty="0" smtClean="0">
              <a:solidFill>
                <a:schemeClr val="tx1"/>
              </a:solidFill>
            </a:rPr>
            <a:t>Nursing Services</a:t>
          </a:r>
          <a:endParaRPr lang="en-US" b="1" dirty="0">
            <a:solidFill>
              <a:schemeClr val="tx1"/>
            </a:solidFill>
          </a:endParaRPr>
        </a:p>
      </dgm:t>
    </dgm:pt>
    <dgm:pt modelId="{04A112AF-0999-473C-A1A7-14F104E7A3FD}" type="parTrans" cxnId="{EFED9F71-DA6F-4E61-96DD-1422B2692A65}">
      <dgm:prSet/>
      <dgm:spPr/>
      <dgm:t>
        <a:bodyPr/>
        <a:lstStyle/>
        <a:p>
          <a:endParaRPr lang="en-US"/>
        </a:p>
      </dgm:t>
    </dgm:pt>
    <dgm:pt modelId="{5C8DDC82-FDD6-4461-ABB8-2BE0FA0C83C5}" type="sibTrans" cxnId="{EFED9F71-DA6F-4E61-96DD-1422B2692A65}">
      <dgm:prSet custT="1"/>
      <dgm:spPr/>
      <dgm:t>
        <a:bodyPr/>
        <a:lstStyle/>
        <a:p>
          <a:r>
            <a:rPr lang="en-US" sz="1800" b="1" dirty="0" smtClean="0">
              <a:solidFill>
                <a:schemeClr val="tx1"/>
              </a:solidFill>
            </a:rPr>
            <a:t>Occupational Therapy</a:t>
          </a:r>
          <a:endParaRPr lang="en-US" sz="1800" b="1" dirty="0">
            <a:solidFill>
              <a:schemeClr val="tx1"/>
            </a:solidFill>
          </a:endParaRPr>
        </a:p>
      </dgm:t>
    </dgm:pt>
    <dgm:pt modelId="{8F250FDC-7800-4DB9-A123-AA2B665F6AFA}">
      <dgm:prSet phldrT="[Text]"/>
      <dgm:spPr/>
      <dgm:t>
        <a:bodyPr/>
        <a:lstStyle/>
        <a:p>
          <a:r>
            <a:rPr lang="en-US" dirty="0" smtClean="0"/>
            <a:t> </a:t>
          </a:r>
          <a:endParaRPr lang="en-US" dirty="0"/>
        </a:p>
      </dgm:t>
    </dgm:pt>
    <dgm:pt modelId="{5C34CE25-48E5-4238-A417-4A5EE7CE0F2E}" type="parTrans" cxnId="{1E6795D5-6F92-4081-9AD4-873535A48BA3}">
      <dgm:prSet/>
      <dgm:spPr/>
      <dgm:t>
        <a:bodyPr/>
        <a:lstStyle/>
        <a:p>
          <a:endParaRPr lang="en-US"/>
        </a:p>
      </dgm:t>
    </dgm:pt>
    <dgm:pt modelId="{FAFE63B3-E9A2-431C-AD34-BCBAF611F7A5}" type="sibTrans" cxnId="{1E6795D5-6F92-4081-9AD4-873535A48BA3}">
      <dgm:prSet/>
      <dgm:spPr/>
      <dgm:t>
        <a:bodyPr/>
        <a:lstStyle/>
        <a:p>
          <a:endParaRPr lang="en-US"/>
        </a:p>
      </dgm:t>
    </dgm:pt>
    <dgm:pt modelId="{C3827259-59FD-4636-A3CD-30BB6F0481B7}">
      <dgm:prSet phldrT="[Text]" custT="1"/>
      <dgm:spPr/>
      <dgm:t>
        <a:bodyPr/>
        <a:lstStyle/>
        <a:p>
          <a:r>
            <a:rPr lang="en-US" sz="1400" b="1" dirty="0" smtClean="0">
              <a:solidFill>
                <a:schemeClr val="tx1"/>
              </a:solidFill>
            </a:rPr>
            <a:t>Nutritional Counselling</a:t>
          </a:r>
          <a:endParaRPr lang="en-US" sz="1400" b="1" dirty="0">
            <a:solidFill>
              <a:schemeClr val="tx1"/>
            </a:solidFill>
          </a:endParaRPr>
        </a:p>
      </dgm:t>
    </dgm:pt>
    <dgm:pt modelId="{5776C1D9-2882-447F-B853-9F6B5BE8A053}" type="parTrans" cxnId="{23EE69AF-74D8-4200-9383-EC0267CAFF1E}">
      <dgm:prSet/>
      <dgm:spPr/>
      <dgm:t>
        <a:bodyPr/>
        <a:lstStyle/>
        <a:p>
          <a:endParaRPr lang="en-US"/>
        </a:p>
      </dgm:t>
    </dgm:pt>
    <dgm:pt modelId="{F919D106-553B-4A05-A4DE-ED3CDBE6E359}" type="sibTrans" cxnId="{23EE69AF-74D8-4200-9383-EC0267CAFF1E}">
      <dgm:prSet custT="1"/>
      <dgm:spPr/>
      <dgm:t>
        <a:bodyPr/>
        <a:lstStyle/>
        <a:p>
          <a:r>
            <a:rPr lang="en-US" sz="1600" b="1" dirty="0" smtClean="0">
              <a:solidFill>
                <a:schemeClr val="tx1"/>
              </a:solidFill>
            </a:rPr>
            <a:t>Intravenous Therapy</a:t>
          </a:r>
          <a:endParaRPr lang="en-US" sz="1600" b="1" dirty="0">
            <a:solidFill>
              <a:schemeClr val="tx1"/>
            </a:solidFill>
          </a:endParaRPr>
        </a:p>
      </dgm:t>
    </dgm:pt>
    <dgm:pt modelId="{3B545E8B-3C0C-4349-BF4E-4E591DF04D33}">
      <dgm:prSet phldrT="[Text]" phldr="1"/>
      <dgm:spPr/>
      <dgm:t>
        <a:bodyPr/>
        <a:lstStyle/>
        <a:p>
          <a:endParaRPr lang="en-US" dirty="0"/>
        </a:p>
      </dgm:t>
    </dgm:pt>
    <dgm:pt modelId="{153791E8-D232-46B1-B4F7-FB03EF350F1E}" type="parTrans" cxnId="{9C562E1B-3249-4EC8-8C1F-21E8825E6C38}">
      <dgm:prSet/>
      <dgm:spPr/>
      <dgm:t>
        <a:bodyPr/>
        <a:lstStyle/>
        <a:p>
          <a:endParaRPr lang="en-US"/>
        </a:p>
      </dgm:t>
    </dgm:pt>
    <dgm:pt modelId="{F30E5866-BCB3-4A55-A9ED-C185D80B4A05}" type="sibTrans" cxnId="{9C562E1B-3249-4EC8-8C1F-21E8825E6C38}">
      <dgm:prSet/>
      <dgm:spPr/>
      <dgm:t>
        <a:bodyPr/>
        <a:lstStyle/>
        <a:p>
          <a:endParaRPr lang="en-US"/>
        </a:p>
      </dgm:t>
    </dgm:pt>
    <dgm:pt modelId="{E777FFCD-846F-4B7E-9A9B-4C72F5C727B8}" type="pres">
      <dgm:prSet presAssocID="{EE5E0CA8-5BF4-4BDA-9779-981F818C62F3}" presName="Name0" presStyleCnt="0">
        <dgm:presLayoutVars>
          <dgm:chMax/>
          <dgm:chPref/>
          <dgm:dir/>
          <dgm:animLvl val="lvl"/>
        </dgm:presLayoutVars>
      </dgm:prSet>
      <dgm:spPr/>
      <dgm:t>
        <a:bodyPr/>
        <a:lstStyle/>
        <a:p>
          <a:endParaRPr lang="en-US"/>
        </a:p>
      </dgm:t>
    </dgm:pt>
    <dgm:pt modelId="{E9F709ED-47D2-4E3B-8798-99EAA4569B4B}" type="pres">
      <dgm:prSet presAssocID="{C5089818-8026-4528-911A-675BF502A1EC}" presName="composite" presStyleCnt="0"/>
      <dgm:spPr/>
    </dgm:pt>
    <dgm:pt modelId="{4C567F15-B94F-4631-A36C-97221869CB40}" type="pres">
      <dgm:prSet presAssocID="{C5089818-8026-4528-911A-675BF502A1EC}" presName="Parent1" presStyleLbl="node1" presStyleIdx="0" presStyleCnt="6" custScaleX="110914" custLinFactNeighborX="13727" custLinFactNeighborY="-107">
        <dgm:presLayoutVars>
          <dgm:chMax val="1"/>
          <dgm:chPref val="1"/>
          <dgm:bulletEnabled val="1"/>
        </dgm:presLayoutVars>
      </dgm:prSet>
      <dgm:spPr/>
      <dgm:t>
        <a:bodyPr/>
        <a:lstStyle/>
        <a:p>
          <a:endParaRPr lang="en-US"/>
        </a:p>
      </dgm:t>
    </dgm:pt>
    <dgm:pt modelId="{04EDF7B5-BAC0-4559-95AD-F72DD2202839}" type="pres">
      <dgm:prSet presAssocID="{C5089818-8026-4528-911A-675BF502A1EC}" presName="Childtext1" presStyleLbl="revTx" presStyleIdx="0" presStyleCnt="3" custScaleX="78586">
        <dgm:presLayoutVars>
          <dgm:chMax val="0"/>
          <dgm:chPref val="0"/>
          <dgm:bulletEnabled val="1"/>
        </dgm:presLayoutVars>
      </dgm:prSet>
      <dgm:spPr/>
      <dgm:t>
        <a:bodyPr/>
        <a:lstStyle/>
        <a:p>
          <a:endParaRPr lang="en-US"/>
        </a:p>
      </dgm:t>
    </dgm:pt>
    <dgm:pt modelId="{78135631-7102-43B6-A27A-97F5920C9D19}" type="pres">
      <dgm:prSet presAssocID="{C5089818-8026-4528-911A-675BF502A1EC}" presName="BalanceSpacing" presStyleCnt="0"/>
      <dgm:spPr/>
    </dgm:pt>
    <dgm:pt modelId="{0EA41C7D-4A08-4BDD-B277-6413D7442C74}" type="pres">
      <dgm:prSet presAssocID="{C5089818-8026-4528-911A-675BF502A1EC}" presName="BalanceSpacing1" presStyleCnt="0"/>
      <dgm:spPr/>
    </dgm:pt>
    <dgm:pt modelId="{994E11D4-87B2-4264-AAD5-D3FC1DF58566}" type="pres">
      <dgm:prSet presAssocID="{11B48FB1-77B2-4DBA-A3E1-CD110B71E356}" presName="Accent1Text" presStyleLbl="node1" presStyleIdx="1" presStyleCnt="6" custLinFactNeighborX="-9150" custLinFactNeighborY="-6476"/>
      <dgm:spPr/>
      <dgm:t>
        <a:bodyPr/>
        <a:lstStyle/>
        <a:p>
          <a:endParaRPr lang="en-US"/>
        </a:p>
      </dgm:t>
    </dgm:pt>
    <dgm:pt modelId="{7B96638E-CB54-44E6-BB81-94A692B524E9}" type="pres">
      <dgm:prSet presAssocID="{11B48FB1-77B2-4DBA-A3E1-CD110B71E356}" presName="spaceBetweenRectangles" presStyleCnt="0"/>
      <dgm:spPr/>
    </dgm:pt>
    <dgm:pt modelId="{D41CB7FE-896D-4A27-BA74-FEA70C8639CB}" type="pres">
      <dgm:prSet presAssocID="{A4C41B56-68C1-4F03-9260-F86C02E8DA67}" presName="composite" presStyleCnt="0"/>
      <dgm:spPr/>
    </dgm:pt>
    <dgm:pt modelId="{3619BFC1-53AE-46D8-B772-79CBC3DE21CA}" type="pres">
      <dgm:prSet presAssocID="{A4C41B56-68C1-4F03-9260-F86C02E8DA67}" presName="Parent1" presStyleLbl="node1" presStyleIdx="2" presStyleCnt="6" custLinFactX="-21710" custLinFactNeighborX="-100000" custLinFactNeighborY="-1592">
        <dgm:presLayoutVars>
          <dgm:chMax val="1"/>
          <dgm:chPref val="1"/>
          <dgm:bulletEnabled val="1"/>
        </dgm:presLayoutVars>
      </dgm:prSet>
      <dgm:spPr/>
      <dgm:t>
        <a:bodyPr/>
        <a:lstStyle/>
        <a:p>
          <a:endParaRPr lang="en-US"/>
        </a:p>
      </dgm:t>
    </dgm:pt>
    <dgm:pt modelId="{F776E693-6065-4FF0-8A8C-699C32F75CBE}" type="pres">
      <dgm:prSet presAssocID="{A4C41B56-68C1-4F03-9260-F86C02E8DA67}" presName="Childtext1" presStyleLbl="revTx" presStyleIdx="1" presStyleCnt="3" custScaleX="101686">
        <dgm:presLayoutVars>
          <dgm:chMax val="0"/>
          <dgm:chPref val="0"/>
          <dgm:bulletEnabled val="1"/>
        </dgm:presLayoutVars>
      </dgm:prSet>
      <dgm:spPr/>
      <dgm:t>
        <a:bodyPr/>
        <a:lstStyle/>
        <a:p>
          <a:endParaRPr lang="en-US"/>
        </a:p>
      </dgm:t>
    </dgm:pt>
    <dgm:pt modelId="{C735E566-ECE5-42B2-8127-D0EC97641D8D}" type="pres">
      <dgm:prSet presAssocID="{A4C41B56-68C1-4F03-9260-F86C02E8DA67}" presName="BalanceSpacing" presStyleCnt="0"/>
      <dgm:spPr/>
    </dgm:pt>
    <dgm:pt modelId="{BBACD8F3-0253-435A-BC14-0037A25C954C}" type="pres">
      <dgm:prSet presAssocID="{A4C41B56-68C1-4F03-9260-F86C02E8DA67}" presName="BalanceSpacing1" presStyleCnt="0"/>
      <dgm:spPr/>
    </dgm:pt>
    <dgm:pt modelId="{61711570-4ABF-4BEA-A004-6752364970B3}" type="pres">
      <dgm:prSet presAssocID="{5C8DDC82-FDD6-4461-ABB8-2BE0FA0C83C5}" presName="Accent1Text" presStyleLbl="node1" presStyleIdx="3" presStyleCnt="6" custLinFactNeighborX="12812" custLinFactNeighborY="1592"/>
      <dgm:spPr/>
      <dgm:t>
        <a:bodyPr/>
        <a:lstStyle/>
        <a:p>
          <a:endParaRPr lang="en-US"/>
        </a:p>
      </dgm:t>
    </dgm:pt>
    <dgm:pt modelId="{078F6EC1-7753-471E-8297-82B5625C6016}" type="pres">
      <dgm:prSet presAssocID="{5C8DDC82-FDD6-4461-ABB8-2BE0FA0C83C5}" presName="spaceBetweenRectangles" presStyleCnt="0"/>
      <dgm:spPr/>
    </dgm:pt>
    <dgm:pt modelId="{1C77BADE-2F9C-4F62-9E06-2804C17F26B7}" type="pres">
      <dgm:prSet presAssocID="{C3827259-59FD-4636-A3CD-30BB6F0481B7}" presName="composite" presStyleCnt="0"/>
      <dgm:spPr/>
    </dgm:pt>
    <dgm:pt modelId="{F5B80345-8987-4399-B96D-276DBF20F6FA}" type="pres">
      <dgm:prSet presAssocID="{C3827259-59FD-4636-A3CD-30BB6F0481B7}" presName="Parent1" presStyleLbl="node1" presStyleIdx="4" presStyleCnt="6">
        <dgm:presLayoutVars>
          <dgm:chMax val="1"/>
          <dgm:chPref val="1"/>
          <dgm:bulletEnabled val="1"/>
        </dgm:presLayoutVars>
      </dgm:prSet>
      <dgm:spPr/>
      <dgm:t>
        <a:bodyPr/>
        <a:lstStyle/>
        <a:p>
          <a:endParaRPr lang="en-US"/>
        </a:p>
      </dgm:t>
    </dgm:pt>
    <dgm:pt modelId="{8CB95671-5913-4220-B9FF-2CD9FC8060BA}" type="pres">
      <dgm:prSet presAssocID="{C3827259-59FD-4636-A3CD-30BB6F0481B7}" presName="Childtext1" presStyleLbl="revTx" presStyleIdx="2" presStyleCnt="3">
        <dgm:presLayoutVars>
          <dgm:chMax val="0"/>
          <dgm:chPref val="0"/>
          <dgm:bulletEnabled val="1"/>
        </dgm:presLayoutVars>
      </dgm:prSet>
      <dgm:spPr/>
      <dgm:t>
        <a:bodyPr/>
        <a:lstStyle/>
        <a:p>
          <a:endParaRPr lang="en-US"/>
        </a:p>
      </dgm:t>
    </dgm:pt>
    <dgm:pt modelId="{91D1D328-5ACF-4E2B-A380-6465CB27A905}" type="pres">
      <dgm:prSet presAssocID="{C3827259-59FD-4636-A3CD-30BB6F0481B7}" presName="BalanceSpacing" presStyleCnt="0"/>
      <dgm:spPr/>
    </dgm:pt>
    <dgm:pt modelId="{7F6C78C9-0DDE-4B0B-8B9F-1FD91AAACE31}" type="pres">
      <dgm:prSet presAssocID="{C3827259-59FD-4636-A3CD-30BB6F0481B7}" presName="BalanceSpacing1" presStyleCnt="0"/>
      <dgm:spPr/>
    </dgm:pt>
    <dgm:pt modelId="{C7CD3F93-BBBA-4081-B853-5D9FA04FDD9E}" type="pres">
      <dgm:prSet presAssocID="{F919D106-553B-4A05-A4DE-ED3CDBE6E359}" presName="Accent1Text" presStyleLbl="node1" presStyleIdx="5" presStyleCnt="6" custLinFactNeighborX="-17386" custLinFactNeighborY="5680"/>
      <dgm:spPr/>
      <dgm:t>
        <a:bodyPr/>
        <a:lstStyle/>
        <a:p>
          <a:endParaRPr lang="en-US"/>
        </a:p>
      </dgm:t>
    </dgm:pt>
  </dgm:ptLst>
  <dgm:cxnLst>
    <dgm:cxn modelId="{FDF625FE-B641-4FF0-B29F-7CCD7BCB8D10}" type="presOf" srcId="{EE5E0CA8-5BF4-4BDA-9779-981F818C62F3}" destId="{E777FFCD-846F-4B7E-9A9B-4C72F5C727B8}" srcOrd="0" destOrd="0" presId="urn:microsoft.com/office/officeart/2008/layout/AlternatingHexagons"/>
    <dgm:cxn modelId="{1E6795D5-6F92-4081-9AD4-873535A48BA3}" srcId="{A4C41B56-68C1-4F03-9260-F86C02E8DA67}" destId="{8F250FDC-7800-4DB9-A123-AA2B665F6AFA}" srcOrd="0" destOrd="0" parTransId="{5C34CE25-48E5-4238-A417-4A5EE7CE0F2E}" sibTransId="{FAFE63B3-E9A2-431C-AD34-BCBAF611F7A5}"/>
    <dgm:cxn modelId="{A7F063BC-E73A-4382-A8CE-B0E2ACDA05E0}" type="presOf" srcId="{9D08EA2D-EB3E-4FD7-BEF7-A134441DDD7E}" destId="{04EDF7B5-BAC0-4559-95AD-F72DD2202839}" srcOrd="0" destOrd="0" presId="urn:microsoft.com/office/officeart/2008/layout/AlternatingHexagons"/>
    <dgm:cxn modelId="{C8FA1F43-09A1-4EDD-B104-44E7D18B0964}" type="presOf" srcId="{A4C41B56-68C1-4F03-9260-F86C02E8DA67}" destId="{3619BFC1-53AE-46D8-B772-79CBC3DE21CA}" srcOrd="0" destOrd="0" presId="urn:microsoft.com/office/officeart/2008/layout/AlternatingHexagons"/>
    <dgm:cxn modelId="{2FA69D4F-DF31-4314-A228-880E8DB65080}" type="presOf" srcId="{8F250FDC-7800-4DB9-A123-AA2B665F6AFA}" destId="{F776E693-6065-4FF0-8A8C-699C32F75CBE}" srcOrd="0" destOrd="0" presId="urn:microsoft.com/office/officeart/2008/layout/AlternatingHexagons"/>
    <dgm:cxn modelId="{44E94212-AE7B-48D3-AC5A-6C3106FD1FB9}" srcId="{EE5E0CA8-5BF4-4BDA-9779-981F818C62F3}" destId="{C5089818-8026-4528-911A-675BF502A1EC}" srcOrd="0" destOrd="0" parTransId="{3DD0AA1B-A306-47F7-BC96-FCD8AEEA008B}" sibTransId="{11B48FB1-77B2-4DBA-A3E1-CD110B71E356}"/>
    <dgm:cxn modelId="{A839061B-0371-4584-9887-513CF656B05F}" type="presOf" srcId="{F919D106-553B-4A05-A4DE-ED3CDBE6E359}" destId="{C7CD3F93-BBBA-4081-B853-5D9FA04FDD9E}" srcOrd="0" destOrd="0" presId="urn:microsoft.com/office/officeart/2008/layout/AlternatingHexagons"/>
    <dgm:cxn modelId="{9C562E1B-3249-4EC8-8C1F-21E8825E6C38}" srcId="{C3827259-59FD-4636-A3CD-30BB6F0481B7}" destId="{3B545E8B-3C0C-4349-BF4E-4E591DF04D33}" srcOrd="0" destOrd="0" parTransId="{153791E8-D232-46B1-B4F7-FB03EF350F1E}" sibTransId="{F30E5866-BCB3-4A55-A9ED-C185D80B4A05}"/>
    <dgm:cxn modelId="{84746D65-4153-445A-84BF-A0D0D6D74E59}" type="presOf" srcId="{C5089818-8026-4528-911A-675BF502A1EC}" destId="{4C567F15-B94F-4631-A36C-97221869CB40}" srcOrd="0" destOrd="0" presId="urn:microsoft.com/office/officeart/2008/layout/AlternatingHexagons"/>
    <dgm:cxn modelId="{91FA4FAC-058C-4C1B-AC98-F64EDED13D03}" srcId="{C5089818-8026-4528-911A-675BF502A1EC}" destId="{9D08EA2D-EB3E-4FD7-BEF7-A134441DDD7E}" srcOrd="0" destOrd="0" parTransId="{EA328BB3-DB0A-4438-97E9-BA46F0E4B485}" sibTransId="{15289FD2-6C74-4269-BECA-329EE7CF6B21}"/>
    <dgm:cxn modelId="{1F0C7EB3-2C3C-4DE4-BAB2-64C264561A81}" type="presOf" srcId="{11B48FB1-77B2-4DBA-A3E1-CD110B71E356}" destId="{994E11D4-87B2-4264-AAD5-D3FC1DF58566}" srcOrd="0" destOrd="0" presId="urn:microsoft.com/office/officeart/2008/layout/AlternatingHexagons"/>
    <dgm:cxn modelId="{4227A1A4-4450-46D0-9525-6FED21CF202F}" type="presOf" srcId="{C3827259-59FD-4636-A3CD-30BB6F0481B7}" destId="{F5B80345-8987-4399-B96D-276DBF20F6FA}" srcOrd="0" destOrd="0" presId="urn:microsoft.com/office/officeart/2008/layout/AlternatingHexagons"/>
    <dgm:cxn modelId="{23EE69AF-74D8-4200-9383-EC0267CAFF1E}" srcId="{EE5E0CA8-5BF4-4BDA-9779-981F818C62F3}" destId="{C3827259-59FD-4636-A3CD-30BB6F0481B7}" srcOrd="2" destOrd="0" parTransId="{5776C1D9-2882-447F-B853-9F6B5BE8A053}" sibTransId="{F919D106-553B-4A05-A4DE-ED3CDBE6E359}"/>
    <dgm:cxn modelId="{EFED9F71-DA6F-4E61-96DD-1422B2692A65}" srcId="{EE5E0CA8-5BF4-4BDA-9779-981F818C62F3}" destId="{A4C41B56-68C1-4F03-9260-F86C02E8DA67}" srcOrd="1" destOrd="0" parTransId="{04A112AF-0999-473C-A1A7-14F104E7A3FD}" sibTransId="{5C8DDC82-FDD6-4461-ABB8-2BE0FA0C83C5}"/>
    <dgm:cxn modelId="{5B81ED7A-6E59-4B84-ADF6-0128312AD0BE}" type="presOf" srcId="{5C8DDC82-FDD6-4461-ABB8-2BE0FA0C83C5}" destId="{61711570-4ABF-4BEA-A004-6752364970B3}" srcOrd="0" destOrd="0" presId="urn:microsoft.com/office/officeart/2008/layout/AlternatingHexagons"/>
    <dgm:cxn modelId="{DAA37042-90A1-4A60-ADF4-2818435AB5A4}" type="presOf" srcId="{3B545E8B-3C0C-4349-BF4E-4E591DF04D33}" destId="{8CB95671-5913-4220-B9FF-2CD9FC8060BA}" srcOrd="0" destOrd="0" presId="urn:microsoft.com/office/officeart/2008/layout/AlternatingHexagons"/>
    <dgm:cxn modelId="{D3027A88-7D35-4C8A-9FFF-C07AC2DADE6D}" type="presParOf" srcId="{E777FFCD-846F-4B7E-9A9B-4C72F5C727B8}" destId="{E9F709ED-47D2-4E3B-8798-99EAA4569B4B}" srcOrd="0" destOrd="0" presId="urn:microsoft.com/office/officeart/2008/layout/AlternatingHexagons"/>
    <dgm:cxn modelId="{A6ED01AB-04B5-4E96-B5D0-4E4E7091267B}" type="presParOf" srcId="{E9F709ED-47D2-4E3B-8798-99EAA4569B4B}" destId="{4C567F15-B94F-4631-A36C-97221869CB40}" srcOrd="0" destOrd="0" presId="urn:microsoft.com/office/officeart/2008/layout/AlternatingHexagons"/>
    <dgm:cxn modelId="{EE88D846-D9EA-48A9-95E7-AD0562C13ADE}" type="presParOf" srcId="{E9F709ED-47D2-4E3B-8798-99EAA4569B4B}" destId="{04EDF7B5-BAC0-4559-95AD-F72DD2202839}" srcOrd="1" destOrd="0" presId="urn:microsoft.com/office/officeart/2008/layout/AlternatingHexagons"/>
    <dgm:cxn modelId="{8BD0D129-DAE3-4A8A-9A40-2730F6A9810C}" type="presParOf" srcId="{E9F709ED-47D2-4E3B-8798-99EAA4569B4B}" destId="{78135631-7102-43B6-A27A-97F5920C9D19}" srcOrd="2" destOrd="0" presId="urn:microsoft.com/office/officeart/2008/layout/AlternatingHexagons"/>
    <dgm:cxn modelId="{F9C59411-A487-4A57-A4C5-198F37984782}" type="presParOf" srcId="{E9F709ED-47D2-4E3B-8798-99EAA4569B4B}" destId="{0EA41C7D-4A08-4BDD-B277-6413D7442C74}" srcOrd="3" destOrd="0" presId="urn:microsoft.com/office/officeart/2008/layout/AlternatingHexagons"/>
    <dgm:cxn modelId="{02F8CAC6-8577-4C19-A309-9CEF0A484D79}" type="presParOf" srcId="{E9F709ED-47D2-4E3B-8798-99EAA4569B4B}" destId="{994E11D4-87B2-4264-AAD5-D3FC1DF58566}" srcOrd="4" destOrd="0" presId="urn:microsoft.com/office/officeart/2008/layout/AlternatingHexagons"/>
    <dgm:cxn modelId="{2368BD67-3820-4666-935F-EA7EEDC86B85}" type="presParOf" srcId="{E777FFCD-846F-4B7E-9A9B-4C72F5C727B8}" destId="{7B96638E-CB54-44E6-BB81-94A692B524E9}" srcOrd="1" destOrd="0" presId="urn:microsoft.com/office/officeart/2008/layout/AlternatingHexagons"/>
    <dgm:cxn modelId="{9E1DB367-9F0B-4AFE-A002-E39B679970A0}" type="presParOf" srcId="{E777FFCD-846F-4B7E-9A9B-4C72F5C727B8}" destId="{D41CB7FE-896D-4A27-BA74-FEA70C8639CB}" srcOrd="2" destOrd="0" presId="urn:microsoft.com/office/officeart/2008/layout/AlternatingHexagons"/>
    <dgm:cxn modelId="{36F74C80-C7AA-4B58-B096-693C83598AC7}" type="presParOf" srcId="{D41CB7FE-896D-4A27-BA74-FEA70C8639CB}" destId="{3619BFC1-53AE-46D8-B772-79CBC3DE21CA}" srcOrd="0" destOrd="0" presId="urn:microsoft.com/office/officeart/2008/layout/AlternatingHexagons"/>
    <dgm:cxn modelId="{C188646B-EEDE-4BE8-80EF-80A0372C8A6E}" type="presParOf" srcId="{D41CB7FE-896D-4A27-BA74-FEA70C8639CB}" destId="{F776E693-6065-4FF0-8A8C-699C32F75CBE}" srcOrd="1" destOrd="0" presId="urn:microsoft.com/office/officeart/2008/layout/AlternatingHexagons"/>
    <dgm:cxn modelId="{9D30790E-0DD8-4733-A3FE-3C3E7F80E71D}" type="presParOf" srcId="{D41CB7FE-896D-4A27-BA74-FEA70C8639CB}" destId="{C735E566-ECE5-42B2-8127-D0EC97641D8D}" srcOrd="2" destOrd="0" presId="urn:microsoft.com/office/officeart/2008/layout/AlternatingHexagons"/>
    <dgm:cxn modelId="{02E67944-9FA7-4C33-8CBC-DA0D7C5787E7}" type="presParOf" srcId="{D41CB7FE-896D-4A27-BA74-FEA70C8639CB}" destId="{BBACD8F3-0253-435A-BC14-0037A25C954C}" srcOrd="3" destOrd="0" presId="urn:microsoft.com/office/officeart/2008/layout/AlternatingHexagons"/>
    <dgm:cxn modelId="{099C13C1-7BF4-4510-8277-2AC86DE7B0F0}" type="presParOf" srcId="{D41CB7FE-896D-4A27-BA74-FEA70C8639CB}" destId="{61711570-4ABF-4BEA-A004-6752364970B3}" srcOrd="4" destOrd="0" presId="urn:microsoft.com/office/officeart/2008/layout/AlternatingHexagons"/>
    <dgm:cxn modelId="{55E88DAC-9874-45EA-89BC-5A2102BF9B7C}" type="presParOf" srcId="{E777FFCD-846F-4B7E-9A9B-4C72F5C727B8}" destId="{078F6EC1-7753-471E-8297-82B5625C6016}" srcOrd="3" destOrd="0" presId="urn:microsoft.com/office/officeart/2008/layout/AlternatingHexagons"/>
    <dgm:cxn modelId="{269577EA-0BBA-4370-9E7B-86986B030012}" type="presParOf" srcId="{E777FFCD-846F-4B7E-9A9B-4C72F5C727B8}" destId="{1C77BADE-2F9C-4F62-9E06-2804C17F26B7}" srcOrd="4" destOrd="0" presId="urn:microsoft.com/office/officeart/2008/layout/AlternatingHexagons"/>
    <dgm:cxn modelId="{49DD9E75-B1D2-406E-B94C-22223E9A4BCB}" type="presParOf" srcId="{1C77BADE-2F9C-4F62-9E06-2804C17F26B7}" destId="{F5B80345-8987-4399-B96D-276DBF20F6FA}" srcOrd="0" destOrd="0" presId="urn:microsoft.com/office/officeart/2008/layout/AlternatingHexagons"/>
    <dgm:cxn modelId="{560B7A22-48FC-4791-96F7-9BEAA93E88CF}" type="presParOf" srcId="{1C77BADE-2F9C-4F62-9E06-2804C17F26B7}" destId="{8CB95671-5913-4220-B9FF-2CD9FC8060BA}" srcOrd="1" destOrd="0" presId="urn:microsoft.com/office/officeart/2008/layout/AlternatingHexagons"/>
    <dgm:cxn modelId="{9158D38E-983D-4BC4-8F32-FB35E37D5570}" type="presParOf" srcId="{1C77BADE-2F9C-4F62-9E06-2804C17F26B7}" destId="{91D1D328-5ACF-4E2B-A380-6465CB27A905}" srcOrd="2" destOrd="0" presId="urn:microsoft.com/office/officeart/2008/layout/AlternatingHexagons"/>
    <dgm:cxn modelId="{944372D2-37E6-46CE-93B3-FC0099A240EE}" type="presParOf" srcId="{1C77BADE-2F9C-4F62-9E06-2804C17F26B7}" destId="{7F6C78C9-0DDE-4B0B-8B9F-1FD91AAACE31}" srcOrd="3" destOrd="0" presId="urn:microsoft.com/office/officeart/2008/layout/AlternatingHexagons"/>
    <dgm:cxn modelId="{8CCA9237-B954-4E96-9D6E-134418FAC353}" type="presParOf" srcId="{1C77BADE-2F9C-4F62-9E06-2804C17F26B7}" destId="{C7CD3F93-BBBA-4081-B853-5D9FA04FDD9E}" srcOrd="4" destOrd="0" presId="urn:microsoft.com/office/officeart/2008/layout/AlternatingHexagons"/>
  </dgm:cxnLst>
  <dgm:bg>
    <a:gradFill>
      <a:gsLst>
        <a:gs pos="0">
          <a:schemeClr val="bg2">
            <a:tint val="90000"/>
            <a:lumMod val="110000"/>
          </a:schemeClr>
        </a:gs>
        <a:gs pos="100000">
          <a:schemeClr val="bg2">
            <a:shade val="64000"/>
            <a:lumMod val="98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2225B1-9FD2-472D-B3FD-0FAD9D9BB25C}"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603E4AEA-0D9F-4F3E-8135-71254E380841}">
      <dgm:prSet phldrT="[Text]"/>
      <dgm:spPr/>
      <dgm:t>
        <a:bodyPr/>
        <a:lstStyle/>
        <a:p>
          <a:r>
            <a:rPr lang="en-US" dirty="0" smtClean="0"/>
            <a:t>Services</a:t>
          </a:r>
          <a:endParaRPr lang="en-US" dirty="0"/>
        </a:p>
      </dgm:t>
    </dgm:pt>
    <dgm:pt modelId="{A94338EC-7778-48E4-9FBC-C805DDE2F82E}" type="parTrans" cxnId="{0166276B-69D4-4F51-A641-30D03AFEE9EB}">
      <dgm:prSet/>
      <dgm:spPr/>
      <dgm:t>
        <a:bodyPr/>
        <a:lstStyle/>
        <a:p>
          <a:endParaRPr lang="en-US"/>
        </a:p>
      </dgm:t>
    </dgm:pt>
    <dgm:pt modelId="{936C20FC-90E8-443C-A144-D6A6C18B6819}" type="sibTrans" cxnId="{0166276B-69D4-4F51-A641-30D03AFEE9EB}">
      <dgm:prSet/>
      <dgm:spPr/>
      <dgm:t>
        <a:bodyPr/>
        <a:lstStyle/>
        <a:p>
          <a:endParaRPr lang="en-US"/>
        </a:p>
      </dgm:t>
    </dgm:pt>
    <dgm:pt modelId="{3BF8D95B-F736-4CCB-A998-4CD9B015AE2C}">
      <dgm:prSet phldrT="[Text]" custT="1"/>
      <dgm:spPr/>
      <dgm:t>
        <a:bodyPr/>
        <a:lstStyle/>
        <a:p>
          <a:r>
            <a:rPr lang="en-US" sz="2400" b="1" dirty="0" smtClean="0"/>
            <a:t>Massage Therapy</a:t>
          </a:r>
          <a:endParaRPr lang="en-US" sz="2400" b="1" dirty="0"/>
        </a:p>
      </dgm:t>
    </dgm:pt>
    <dgm:pt modelId="{CEF1DFA8-CE0E-4FDC-9C43-87A0030A2EFC}" type="parTrans" cxnId="{72703B0B-58DB-4F68-91DF-7ECDCA5B40D1}">
      <dgm:prSet/>
      <dgm:spPr/>
      <dgm:t>
        <a:bodyPr/>
        <a:lstStyle/>
        <a:p>
          <a:endParaRPr lang="en-US"/>
        </a:p>
      </dgm:t>
    </dgm:pt>
    <dgm:pt modelId="{E8A7C80E-93F6-4414-A4AE-9CACC20B9F1A}" type="sibTrans" cxnId="{72703B0B-58DB-4F68-91DF-7ECDCA5B40D1}">
      <dgm:prSet/>
      <dgm:spPr/>
      <dgm:t>
        <a:bodyPr/>
        <a:lstStyle/>
        <a:p>
          <a:endParaRPr lang="en-US"/>
        </a:p>
      </dgm:t>
    </dgm:pt>
    <dgm:pt modelId="{207598F8-757E-43EF-B7B4-FBCE05C384FF}">
      <dgm:prSet phldrT="[Text]" custT="1"/>
      <dgm:spPr/>
      <dgm:t>
        <a:bodyPr/>
        <a:lstStyle/>
        <a:p>
          <a:r>
            <a:rPr lang="en-US" sz="2400" b="1" dirty="0" smtClean="0"/>
            <a:t>On-site Beauty Salon</a:t>
          </a:r>
          <a:endParaRPr lang="en-US" sz="2400" b="1" dirty="0"/>
        </a:p>
      </dgm:t>
    </dgm:pt>
    <dgm:pt modelId="{1354BE66-F66C-4672-AAA2-AF7DEE6510E3}" type="parTrans" cxnId="{BD410DBF-5F9E-4697-AB4D-068E9D5306A3}">
      <dgm:prSet/>
      <dgm:spPr/>
      <dgm:t>
        <a:bodyPr/>
        <a:lstStyle/>
        <a:p>
          <a:endParaRPr lang="en-US"/>
        </a:p>
      </dgm:t>
    </dgm:pt>
    <dgm:pt modelId="{2239434D-9F4F-4EE8-93E4-D945AD552D03}" type="sibTrans" cxnId="{BD410DBF-5F9E-4697-AB4D-068E9D5306A3}">
      <dgm:prSet/>
      <dgm:spPr/>
      <dgm:t>
        <a:bodyPr/>
        <a:lstStyle/>
        <a:p>
          <a:endParaRPr lang="en-US"/>
        </a:p>
      </dgm:t>
    </dgm:pt>
    <dgm:pt modelId="{15482829-39C4-496B-BC67-FB6A0A16F14E}">
      <dgm:prSet phldrT="[Text]" custT="1"/>
      <dgm:spPr/>
      <dgm:t>
        <a:bodyPr/>
        <a:lstStyle/>
        <a:p>
          <a:r>
            <a:rPr lang="en-US" sz="2400" b="1" dirty="0" smtClean="0"/>
            <a:t>Gourmet Meals</a:t>
          </a:r>
          <a:endParaRPr lang="en-US" sz="2400" b="1" dirty="0"/>
        </a:p>
      </dgm:t>
    </dgm:pt>
    <dgm:pt modelId="{B0504696-AC2F-4AD4-B5E4-322C579A1D30}" type="parTrans" cxnId="{96F26726-A6A4-47A5-B2AB-32B40FFAB5DF}">
      <dgm:prSet/>
      <dgm:spPr/>
      <dgm:t>
        <a:bodyPr/>
        <a:lstStyle/>
        <a:p>
          <a:endParaRPr lang="en-US"/>
        </a:p>
      </dgm:t>
    </dgm:pt>
    <dgm:pt modelId="{3346D684-8A36-4891-A133-2494A0B7F2C8}" type="sibTrans" cxnId="{96F26726-A6A4-47A5-B2AB-32B40FFAB5DF}">
      <dgm:prSet/>
      <dgm:spPr/>
      <dgm:t>
        <a:bodyPr/>
        <a:lstStyle/>
        <a:p>
          <a:endParaRPr lang="en-US"/>
        </a:p>
      </dgm:t>
    </dgm:pt>
    <dgm:pt modelId="{8AB856F8-0FEE-4F01-B74F-309AF492AF93}">
      <dgm:prSet phldrT="[Text]"/>
      <dgm:spPr/>
      <dgm:t>
        <a:bodyPr/>
        <a:lstStyle/>
        <a:p>
          <a:r>
            <a:rPr lang="en-US" dirty="0" smtClean="0"/>
            <a:t>Amenities</a:t>
          </a:r>
          <a:endParaRPr lang="en-US" dirty="0"/>
        </a:p>
      </dgm:t>
    </dgm:pt>
    <dgm:pt modelId="{6A785467-00AC-49F9-BE7C-9D3B7E238431}" type="parTrans" cxnId="{11E8322B-1D4A-4EEF-BBCC-1B17E794059A}">
      <dgm:prSet/>
      <dgm:spPr/>
      <dgm:t>
        <a:bodyPr/>
        <a:lstStyle/>
        <a:p>
          <a:endParaRPr lang="en-US"/>
        </a:p>
      </dgm:t>
    </dgm:pt>
    <dgm:pt modelId="{00D20DD6-92DF-4B7A-9E49-7D0C158BBF2D}" type="sibTrans" cxnId="{11E8322B-1D4A-4EEF-BBCC-1B17E794059A}">
      <dgm:prSet/>
      <dgm:spPr/>
      <dgm:t>
        <a:bodyPr/>
        <a:lstStyle/>
        <a:p>
          <a:endParaRPr lang="en-US"/>
        </a:p>
      </dgm:t>
    </dgm:pt>
    <dgm:pt modelId="{DD1BF4E9-6547-4319-9AC2-37BFE41BDBC3}">
      <dgm:prSet phldrT="[Text]" custT="1"/>
      <dgm:spPr/>
      <dgm:t>
        <a:bodyPr/>
        <a:lstStyle/>
        <a:p>
          <a:r>
            <a:rPr lang="en-US" sz="2000" b="1" dirty="0" smtClean="0"/>
            <a:t>Resident Library with Internet Access</a:t>
          </a:r>
          <a:endParaRPr lang="en-US" sz="2000" b="1" dirty="0"/>
        </a:p>
      </dgm:t>
    </dgm:pt>
    <dgm:pt modelId="{AE02BF8F-89AA-48F0-98D3-72C401D8994D}" type="parTrans" cxnId="{4770C9CF-8943-4D56-A3D3-908B415DB6CC}">
      <dgm:prSet/>
      <dgm:spPr/>
      <dgm:t>
        <a:bodyPr/>
        <a:lstStyle/>
        <a:p>
          <a:endParaRPr lang="en-US"/>
        </a:p>
      </dgm:t>
    </dgm:pt>
    <dgm:pt modelId="{053118D4-D659-4CC6-A9E7-2D562D090DA3}" type="sibTrans" cxnId="{4770C9CF-8943-4D56-A3D3-908B415DB6CC}">
      <dgm:prSet/>
      <dgm:spPr/>
      <dgm:t>
        <a:bodyPr/>
        <a:lstStyle/>
        <a:p>
          <a:endParaRPr lang="en-US"/>
        </a:p>
      </dgm:t>
    </dgm:pt>
    <dgm:pt modelId="{7B8ECB50-5A41-4946-B9FC-8A7076F00DB1}">
      <dgm:prSet phldrT="[Text]" custT="1"/>
      <dgm:spPr/>
      <dgm:t>
        <a:bodyPr/>
        <a:lstStyle/>
        <a:p>
          <a:r>
            <a:rPr lang="en-US" sz="2000" b="1" dirty="0" smtClean="0"/>
            <a:t>Private resident rooms</a:t>
          </a:r>
          <a:endParaRPr lang="en-US" sz="2000" b="1" dirty="0"/>
        </a:p>
      </dgm:t>
    </dgm:pt>
    <dgm:pt modelId="{F8F29C32-1F76-407A-946B-F45B47DBD94E}" type="parTrans" cxnId="{2504CA99-8E08-4774-8017-BF8C8FEB2884}">
      <dgm:prSet/>
      <dgm:spPr/>
      <dgm:t>
        <a:bodyPr/>
        <a:lstStyle/>
        <a:p>
          <a:endParaRPr lang="en-US"/>
        </a:p>
      </dgm:t>
    </dgm:pt>
    <dgm:pt modelId="{CA7ACFA2-0549-40F1-83E2-9588EF947E6D}" type="sibTrans" cxnId="{2504CA99-8E08-4774-8017-BF8C8FEB2884}">
      <dgm:prSet/>
      <dgm:spPr/>
      <dgm:t>
        <a:bodyPr/>
        <a:lstStyle/>
        <a:p>
          <a:endParaRPr lang="en-US"/>
        </a:p>
      </dgm:t>
    </dgm:pt>
    <dgm:pt modelId="{7A57E655-D41B-4D17-8866-6F04EF76683D}">
      <dgm:prSet phldrT="[Text]" custT="1"/>
      <dgm:spPr/>
      <dgm:t>
        <a:bodyPr/>
        <a:lstStyle/>
        <a:p>
          <a:r>
            <a:rPr lang="en-US" sz="2000" b="1" dirty="0" smtClean="0"/>
            <a:t>Private Garden with seating and dining</a:t>
          </a:r>
          <a:endParaRPr lang="en-US" sz="2000" b="1" dirty="0"/>
        </a:p>
      </dgm:t>
    </dgm:pt>
    <dgm:pt modelId="{CE2F4F1D-33CA-4EB9-AEE4-7B4BABFEB16D}" type="parTrans" cxnId="{D6A049B8-5278-428D-8419-0EAB14F610AA}">
      <dgm:prSet/>
      <dgm:spPr/>
      <dgm:t>
        <a:bodyPr/>
        <a:lstStyle/>
        <a:p>
          <a:endParaRPr lang="en-US"/>
        </a:p>
      </dgm:t>
    </dgm:pt>
    <dgm:pt modelId="{A4733EA0-F06B-40D2-8F79-DCCFCC7B8456}" type="sibTrans" cxnId="{D6A049B8-5278-428D-8419-0EAB14F610AA}">
      <dgm:prSet/>
      <dgm:spPr/>
      <dgm:t>
        <a:bodyPr/>
        <a:lstStyle/>
        <a:p>
          <a:endParaRPr lang="en-US"/>
        </a:p>
      </dgm:t>
    </dgm:pt>
    <dgm:pt modelId="{AA46701E-E48A-41D5-AF44-46AB0B14A42B}" type="pres">
      <dgm:prSet presAssocID="{182225B1-9FD2-472D-B3FD-0FAD9D9BB25C}" presName="layout" presStyleCnt="0">
        <dgm:presLayoutVars>
          <dgm:chMax/>
          <dgm:chPref/>
          <dgm:dir/>
          <dgm:resizeHandles/>
        </dgm:presLayoutVars>
      </dgm:prSet>
      <dgm:spPr/>
    </dgm:pt>
    <dgm:pt modelId="{CE8B05C8-64F2-4748-9EA9-EF3820B9DB4B}" type="pres">
      <dgm:prSet presAssocID="{603E4AEA-0D9F-4F3E-8135-71254E380841}" presName="root" presStyleCnt="0">
        <dgm:presLayoutVars>
          <dgm:chMax/>
          <dgm:chPref/>
        </dgm:presLayoutVars>
      </dgm:prSet>
      <dgm:spPr/>
    </dgm:pt>
    <dgm:pt modelId="{8A672BFE-4CFC-4046-9B04-FA620F7BCAE1}" type="pres">
      <dgm:prSet presAssocID="{603E4AEA-0D9F-4F3E-8135-71254E380841}" presName="rootComposite" presStyleCnt="0">
        <dgm:presLayoutVars/>
      </dgm:prSet>
      <dgm:spPr/>
    </dgm:pt>
    <dgm:pt modelId="{621B760D-FFF6-4F3D-8D15-D637BED8A1F0}" type="pres">
      <dgm:prSet presAssocID="{603E4AEA-0D9F-4F3E-8135-71254E380841}" presName="ParentAccent" presStyleLbl="alignNode1" presStyleIdx="0" presStyleCnt="2"/>
      <dgm:spPr>
        <a:solidFill>
          <a:srgbClr val="0070C0"/>
        </a:solidFill>
        <a:ln>
          <a:solidFill>
            <a:srgbClr val="0070C0"/>
          </a:solidFill>
        </a:ln>
      </dgm:spPr>
    </dgm:pt>
    <dgm:pt modelId="{57BDB85B-9207-4E06-8355-E0D35921C72C}" type="pres">
      <dgm:prSet presAssocID="{603E4AEA-0D9F-4F3E-8135-71254E380841}" presName="ParentSmallAccent" presStyleLbl="fgAcc1" presStyleIdx="0" presStyleCnt="2"/>
      <dgm:spPr/>
    </dgm:pt>
    <dgm:pt modelId="{E287C32F-B3CE-46C9-9F27-5A88BF653ABC}" type="pres">
      <dgm:prSet presAssocID="{603E4AEA-0D9F-4F3E-8135-71254E380841}" presName="Parent" presStyleLbl="revTx" presStyleIdx="0" presStyleCnt="8">
        <dgm:presLayoutVars>
          <dgm:chMax/>
          <dgm:chPref val="4"/>
          <dgm:bulletEnabled val="1"/>
        </dgm:presLayoutVars>
      </dgm:prSet>
      <dgm:spPr/>
    </dgm:pt>
    <dgm:pt modelId="{F7DBB292-B48F-4540-B79E-2BD5681F1ABE}" type="pres">
      <dgm:prSet presAssocID="{603E4AEA-0D9F-4F3E-8135-71254E380841}" presName="childShape" presStyleCnt="0">
        <dgm:presLayoutVars>
          <dgm:chMax val="0"/>
          <dgm:chPref val="0"/>
        </dgm:presLayoutVars>
      </dgm:prSet>
      <dgm:spPr/>
    </dgm:pt>
    <dgm:pt modelId="{379F4030-76FC-4EA6-A506-547423A9005B}" type="pres">
      <dgm:prSet presAssocID="{3BF8D95B-F736-4CCB-A998-4CD9B015AE2C}" presName="childComposite" presStyleCnt="0">
        <dgm:presLayoutVars>
          <dgm:chMax val="0"/>
          <dgm:chPref val="0"/>
        </dgm:presLayoutVars>
      </dgm:prSet>
      <dgm:spPr/>
    </dgm:pt>
    <dgm:pt modelId="{14B55042-0674-4A61-A0C1-95443DB7C300}" type="pres">
      <dgm:prSet presAssocID="{3BF8D95B-F736-4CCB-A998-4CD9B015AE2C}" presName="ChildAccent" presStyleLbl="solidFgAcc1" presStyleIdx="0" presStyleCnt="6"/>
      <dgm:spPr/>
    </dgm:pt>
    <dgm:pt modelId="{3FFE954E-38EA-4199-9C84-A5139F587ACA}" type="pres">
      <dgm:prSet presAssocID="{3BF8D95B-F736-4CCB-A998-4CD9B015AE2C}" presName="Child" presStyleLbl="revTx" presStyleIdx="1" presStyleCnt="8">
        <dgm:presLayoutVars>
          <dgm:chMax val="0"/>
          <dgm:chPref val="0"/>
          <dgm:bulletEnabled val="1"/>
        </dgm:presLayoutVars>
      </dgm:prSet>
      <dgm:spPr/>
      <dgm:t>
        <a:bodyPr/>
        <a:lstStyle/>
        <a:p>
          <a:endParaRPr lang="en-US"/>
        </a:p>
      </dgm:t>
    </dgm:pt>
    <dgm:pt modelId="{E37C0EA6-D609-463C-8B4E-59972BD30F1B}" type="pres">
      <dgm:prSet presAssocID="{207598F8-757E-43EF-B7B4-FBCE05C384FF}" presName="childComposite" presStyleCnt="0">
        <dgm:presLayoutVars>
          <dgm:chMax val="0"/>
          <dgm:chPref val="0"/>
        </dgm:presLayoutVars>
      </dgm:prSet>
      <dgm:spPr/>
    </dgm:pt>
    <dgm:pt modelId="{D07B5F11-4BEA-4CD8-A9E4-E4089F0A2570}" type="pres">
      <dgm:prSet presAssocID="{207598F8-757E-43EF-B7B4-FBCE05C384FF}" presName="ChildAccent" presStyleLbl="solidFgAcc1" presStyleIdx="1" presStyleCnt="6"/>
      <dgm:spPr/>
    </dgm:pt>
    <dgm:pt modelId="{4F75CC79-264F-4CEA-9B82-37277C47C48E}" type="pres">
      <dgm:prSet presAssocID="{207598F8-757E-43EF-B7B4-FBCE05C384FF}" presName="Child" presStyleLbl="revTx" presStyleIdx="2" presStyleCnt="8">
        <dgm:presLayoutVars>
          <dgm:chMax val="0"/>
          <dgm:chPref val="0"/>
          <dgm:bulletEnabled val="1"/>
        </dgm:presLayoutVars>
      </dgm:prSet>
      <dgm:spPr/>
      <dgm:t>
        <a:bodyPr/>
        <a:lstStyle/>
        <a:p>
          <a:endParaRPr lang="en-US"/>
        </a:p>
      </dgm:t>
    </dgm:pt>
    <dgm:pt modelId="{010983A6-3B2B-4F47-9E10-4CB41A27A37E}" type="pres">
      <dgm:prSet presAssocID="{15482829-39C4-496B-BC67-FB6A0A16F14E}" presName="childComposite" presStyleCnt="0">
        <dgm:presLayoutVars>
          <dgm:chMax val="0"/>
          <dgm:chPref val="0"/>
        </dgm:presLayoutVars>
      </dgm:prSet>
      <dgm:spPr/>
    </dgm:pt>
    <dgm:pt modelId="{00B58004-1A5F-4DA0-9566-C40AB0580BB8}" type="pres">
      <dgm:prSet presAssocID="{15482829-39C4-496B-BC67-FB6A0A16F14E}" presName="ChildAccent" presStyleLbl="solidFgAcc1" presStyleIdx="2" presStyleCnt="6"/>
      <dgm:spPr/>
    </dgm:pt>
    <dgm:pt modelId="{85763402-5A6F-45FB-B6D0-02C37E6A1116}" type="pres">
      <dgm:prSet presAssocID="{15482829-39C4-496B-BC67-FB6A0A16F14E}" presName="Child" presStyleLbl="revTx" presStyleIdx="3" presStyleCnt="8">
        <dgm:presLayoutVars>
          <dgm:chMax val="0"/>
          <dgm:chPref val="0"/>
          <dgm:bulletEnabled val="1"/>
        </dgm:presLayoutVars>
      </dgm:prSet>
      <dgm:spPr/>
    </dgm:pt>
    <dgm:pt modelId="{CD17800F-CEFE-421E-9100-5983289C206F}" type="pres">
      <dgm:prSet presAssocID="{8AB856F8-0FEE-4F01-B74F-309AF492AF93}" presName="root" presStyleCnt="0">
        <dgm:presLayoutVars>
          <dgm:chMax/>
          <dgm:chPref/>
        </dgm:presLayoutVars>
      </dgm:prSet>
      <dgm:spPr/>
    </dgm:pt>
    <dgm:pt modelId="{E9EC0F8F-9AE0-45AC-8BEA-2283E5157242}" type="pres">
      <dgm:prSet presAssocID="{8AB856F8-0FEE-4F01-B74F-309AF492AF93}" presName="rootComposite" presStyleCnt="0">
        <dgm:presLayoutVars/>
      </dgm:prSet>
      <dgm:spPr/>
    </dgm:pt>
    <dgm:pt modelId="{40F7A2B3-5699-4FD5-BD8D-4B6E154CEDDF}" type="pres">
      <dgm:prSet presAssocID="{8AB856F8-0FEE-4F01-B74F-309AF492AF93}" presName="ParentAccent" presStyleLbl="alignNode1" presStyleIdx="1" presStyleCnt="2"/>
      <dgm:spPr>
        <a:solidFill>
          <a:srgbClr val="0070C0"/>
        </a:solidFill>
      </dgm:spPr>
    </dgm:pt>
    <dgm:pt modelId="{A2321B80-998C-4E9C-9159-2A89E8DA3B4C}" type="pres">
      <dgm:prSet presAssocID="{8AB856F8-0FEE-4F01-B74F-309AF492AF93}" presName="ParentSmallAccent" presStyleLbl="fgAcc1" presStyleIdx="1" presStyleCnt="2"/>
      <dgm:spPr/>
    </dgm:pt>
    <dgm:pt modelId="{9FFD43A9-EBB7-4CE5-80EA-C32C4B63CA53}" type="pres">
      <dgm:prSet presAssocID="{8AB856F8-0FEE-4F01-B74F-309AF492AF93}" presName="Parent" presStyleLbl="revTx" presStyleIdx="4" presStyleCnt="8">
        <dgm:presLayoutVars>
          <dgm:chMax/>
          <dgm:chPref val="4"/>
          <dgm:bulletEnabled val="1"/>
        </dgm:presLayoutVars>
      </dgm:prSet>
      <dgm:spPr/>
    </dgm:pt>
    <dgm:pt modelId="{B3AB1CD7-F12B-456A-B6B4-1061FAF0B0AD}" type="pres">
      <dgm:prSet presAssocID="{8AB856F8-0FEE-4F01-B74F-309AF492AF93}" presName="childShape" presStyleCnt="0">
        <dgm:presLayoutVars>
          <dgm:chMax val="0"/>
          <dgm:chPref val="0"/>
        </dgm:presLayoutVars>
      </dgm:prSet>
      <dgm:spPr/>
    </dgm:pt>
    <dgm:pt modelId="{B8329228-C979-4BEA-BCA5-6C74A41C3157}" type="pres">
      <dgm:prSet presAssocID="{DD1BF4E9-6547-4319-9AC2-37BFE41BDBC3}" presName="childComposite" presStyleCnt="0">
        <dgm:presLayoutVars>
          <dgm:chMax val="0"/>
          <dgm:chPref val="0"/>
        </dgm:presLayoutVars>
      </dgm:prSet>
      <dgm:spPr/>
    </dgm:pt>
    <dgm:pt modelId="{35CCC86A-995B-47CE-9233-44B39C19F81B}" type="pres">
      <dgm:prSet presAssocID="{DD1BF4E9-6547-4319-9AC2-37BFE41BDBC3}" presName="ChildAccent" presStyleLbl="solidFgAcc1" presStyleIdx="3" presStyleCnt="6"/>
      <dgm:spPr/>
    </dgm:pt>
    <dgm:pt modelId="{4D5F3DD5-F250-4002-A535-064F3E84029B}" type="pres">
      <dgm:prSet presAssocID="{DD1BF4E9-6547-4319-9AC2-37BFE41BDBC3}" presName="Child" presStyleLbl="revTx" presStyleIdx="5" presStyleCnt="8">
        <dgm:presLayoutVars>
          <dgm:chMax val="0"/>
          <dgm:chPref val="0"/>
          <dgm:bulletEnabled val="1"/>
        </dgm:presLayoutVars>
      </dgm:prSet>
      <dgm:spPr/>
    </dgm:pt>
    <dgm:pt modelId="{19BC3E3C-4084-42B9-A7BA-D6A31CF16A2A}" type="pres">
      <dgm:prSet presAssocID="{7B8ECB50-5A41-4946-B9FC-8A7076F00DB1}" presName="childComposite" presStyleCnt="0">
        <dgm:presLayoutVars>
          <dgm:chMax val="0"/>
          <dgm:chPref val="0"/>
        </dgm:presLayoutVars>
      </dgm:prSet>
      <dgm:spPr/>
    </dgm:pt>
    <dgm:pt modelId="{89109820-6DFF-4AE7-9779-07C904B51491}" type="pres">
      <dgm:prSet presAssocID="{7B8ECB50-5A41-4946-B9FC-8A7076F00DB1}" presName="ChildAccent" presStyleLbl="solidFgAcc1" presStyleIdx="4" presStyleCnt="6"/>
      <dgm:spPr/>
    </dgm:pt>
    <dgm:pt modelId="{0D89579C-411E-496D-BF49-A0DC807BD302}" type="pres">
      <dgm:prSet presAssocID="{7B8ECB50-5A41-4946-B9FC-8A7076F00DB1}" presName="Child" presStyleLbl="revTx" presStyleIdx="6" presStyleCnt="8">
        <dgm:presLayoutVars>
          <dgm:chMax val="0"/>
          <dgm:chPref val="0"/>
          <dgm:bulletEnabled val="1"/>
        </dgm:presLayoutVars>
      </dgm:prSet>
      <dgm:spPr/>
      <dgm:t>
        <a:bodyPr/>
        <a:lstStyle/>
        <a:p>
          <a:endParaRPr lang="en-US"/>
        </a:p>
      </dgm:t>
    </dgm:pt>
    <dgm:pt modelId="{FED38DF9-BF7A-4D36-A036-95BD1F6B83FF}" type="pres">
      <dgm:prSet presAssocID="{7A57E655-D41B-4D17-8866-6F04EF76683D}" presName="childComposite" presStyleCnt="0">
        <dgm:presLayoutVars>
          <dgm:chMax val="0"/>
          <dgm:chPref val="0"/>
        </dgm:presLayoutVars>
      </dgm:prSet>
      <dgm:spPr/>
    </dgm:pt>
    <dgm:pt modelId="{A3E97BA7-0654-48B0-80BF-FB724FF3067E}" type="pres">
      <dgm:prSet presAssocID="{7A57E655-D41B-4D17-8866-6F04EF76683D}" presName="ChildAccent" presStyleLbl="solidFgAcc1" presStyleIdx="5" presStyleCnt="6"/>
      <dgm:spPr/>
    </dgm:pt>
    <dgm:pt modelId="{A5BE2BE5-BABB-4646-823B-D53EC03E0A6D}" type="pres">
      <dgm:prSet presAssocID="{7A57E655-D41B-4D17-8866-6F04EF76683D}" presName="Child" presStyleLbl="revTx" presStyleIdx="7" presStyleCnt="8">
        <dgm:presLayoutVars>
          <dgm:chMax val="0"/>
          <dgm:chPref val="0"/>
          <dgm:bulletEnabled val="1"/>
        </dgm:presLayoutVars>
      </dgm:prSet>
      <dgm:spPr/>
      <dgm:t>
        <a:bodyPr/>
        <a:lstStyle/>
        <a:p>
          <a:endParaRPr lang="en-US"/>
        </a:p>
      </dgm:t>
    </dgm:pt>
  </dgm:ptLst>
  <dgm:cxnLst>
    <dgm:cxn modelId="{CD99CD09-FCB0-4038-AC6E-1DCEFA2C6EE4}" type="presOf" srcId="{207598F8-757E-43EF-B7B4-FBCE05C384FF}" destId="{4F75CC79-264F-4CEA-9B82-37277C47C48E}" srcOrd="0" destOrd="0" presId="urn:microsoft.com/office/officeart/2008/layout/SquareAccentList"/>
    <dgm:cxn modelId="{0166276B-69D4-4F51-A641-30D03AFEE9EB}" srcId="{182225B1-9FD2-472D-B3FD-0FAD9D9BB25C}" destId="{603E4AEA-0D9F-4F3E-8135-71254E380841}" srcOrd="0" destOrd="0" parTransId="{A94338EC-7778-48E4-9FBC-C805DDE2F82E}" sibTransId="{936C20FC-90E8-443C-A144-D6A6C18B6819}"/>
    <dgm:cxn modelId="{C4BD5CF7-9232-4C5B-9AE0-6A803254D1B8}" type="presOf" srcId="{3BF8D95B-F736-4CCB-A998-4CD9B015AE2C}" destId="{3FFE954E-38EA-4199-9C84-A5139F587ACA}" srcOrd="0" destOrd="0" presId="urn:microsoft.com/office/officeart/2008/layout/SquareAccentList"/>
    <dgm:cxn modelId="{4770C9CF-8943-4D56-A3D3-908B415DB6CC}" srcId="{8AB856F8-0FEE-4F01-B74F-309AF492AF93}" destId="{DD1BF4E9-6547-4319-9AC2-37BFE41BDBC3}" srcOrd="0" destOrd="0" parTransId="{AE02BF8F-89AA-48F0-98D3-72C401D8994D}" sibTransId="{053118D4-D659-4CC6-A9E7-2D562D090DA3}"/>
    <dgm:cxn modelId="{D6A049B8-5278-428D-8419-0EAB14F610AA}" srcId="{8AB856F8-0FEE-4F01-B74F-309AF492AF93}" destId="{7A57E655-D41B-4D17-8866-6F04EF76683D}" srcOrd="2" destOrd="0" parTransId="{CE2F4F1D-33CA-4EB9-AEE4-7B4BABFEB16D}" sibTransId="{A4733EA0-F06B-40D2-8F79-DCCFCC7B8456}"/>
    <dgm:cxn modelId="{FD906903-5019-45E0-9139-467D77D44BFF}" type="presOf" srcId="{182225B1-9FD2-472D-B3FD-0FAD9D9BB25C}" destId="{AA46701E-E48A-41D5-AF44-46AB0B14A42B}" srcOrd="0" destOrd="0" presId="urn:microsoft.com/office/officeart/2008/layout/SquareAccentList"/>
    <dgm:cxn modelId="{8A5D1B6B-03F8-4CE2-B1E6-A24621FD1975}" type="presOf" srcId="{603E4AEA-0D9F-4F3E-8135-71254E380841}" destId="{E287C32F-B3CE-46C9-9F27-5A88BF653ABC}" srcOrd="0" destOrd="0" presId="urn:microsoft.com/office/officeart/2008/layout/SquareAccentList"/>
    <dgm:cxn modelId="{11E8322B-1D4A-4EEF-BBCC-1B17E794059A}" srcId="{182225B1-9FD2-472D-B3FD-0FAD9D9BB25C}" destId="{8AB856F8-0FEE-4F01-B74F-309AF492AF93}" srcOrd="1" destOrd="0" parTransId="{6A785467-00AC-49F9-BE7C-9D3B7E238431}" sibTransId="{00D20DD6-92DF-4B7A-9E49-7D0C158BBF2D}"/>
    <dgm:cxn modelId="{9B1F1D98-CAB8-469A-A3E2-EF097CBC5421}" type="presOf" srcId="{7A57E655-D41B-4D17-8866-6F04EF76683D}" destId="{A5BE2BE5-BABB-4646-823B-D53EC03E0A6D}" srcOrd="0" destOrd="0" presId="urn:microsoft.com/office/officeart/2008/layout/SquareAccentList"/>
    <dgm:cxn modelId="{96F26726-A6A4-47A5-B2AB-32B40FFAB5DF}" srcId="{603E4AEA-0D9F-4F3E-8135-71254E380841}" destId="{15482829-39C4-496B-BC67-FB6A0A16F14E}" srcOrd="2" destOrd="0" parTransId="{B0504696-AC2F-4AD4-B5E4-322C579A1D30}" sibTransId="{3346D684-8A36-4891-A133-2494A0B7F2C8}"/>
    <dgm:cxn modelId="{BD410DBF-5F9E-4697-AB4D-068E9D5306A3}" srcId="{603E4AEA-0D9F-4F3E-8135-71254E380841}" destId="{207598F8-757E-43EF-B7B4-FBCE05C384FF}" srcOrd="1" destOrd="0" parTransId="{1354BE66-F66C-4672-AAA2-AF7DEE6510E3}" sibTransId="{2239434D-9F4F-4EE8-93E4-D945AD552D03}"/>
    <dgm:cxn modelId="{DB8FED10-9BBC-4544-BD66-206C9A6C1C26}" type="presOf" srcId="{8AB856F8-0FEE-4F01-B74F-309AF492AF93}" destId="{9FFD43A9-EBB7-4CE5-80EA-C32C4B63CA53}" srcOrd="0" destOrd="0" presId="urn:microsoft.com/office/officeart/2008/layout/SquareAccentList"/>
    <dgm:cxn modelId="{72703B0B-58DB-4F68-91DF-7ECDCA5B40D1}" srcId="{603E4AEA-0D9F-4F3E-8135-71254E380841}" destId="{3BF8D95B-F736-4CCB-A998-4CD9B015AE2C}" srcOrd="0" destOrd="0" parTransId="{CEF1DFA8-CE0E-4FDC-9C43-87A0030A2EFC}" sibTransId="{E8A7C80E-93F6-4414-A4AE-9CACC20B9F1A}"/>
    <dgm:cxn modelId="{902E482E-83ED-4F63-9FE2-3E6BD33EA9DD}" type="presOf" srcId="{DD1BF4E9-6547-4319-9AC2-37BFE41BDBC3}" destId="{4D5F3DD5-F250-4002-A535-064F3E84029B}" srcOrd="0" destOrd="0" presId="urn:microsoft.com/office/officeart/2008/layout/SquareAccentList"/>
    <dgm:cxn modelId="{2504CA99-8E08-4774-8017-BF8C8FEB2884}" srcId="{8AB856F8-0FEE-4F01-B74F-309AF492AF93}" destId="{7B8ECB50-5A41-4946-B9FC-8A7076F00DB1}" srcOrd="1" destOrd="0" parTransId="{F8F29C32-1F76-407A-946B-F45B47DBD94E}" sibTransId="{CA7ACFA2-0549-40F1-83E2-9588EF947E6D}"/>
    <dgm:cxn modelId="{D0A13506-E46B-455D-AB65-CC22D0EB4D0B}" type="presOf" srcId="{7B8ECB50-5A41-4946-B9FC-8A7076F00DB1}" destId="{0D89579C-411E-496D-BF49-A0DC807BD302}" srcOrd="0" destOrd="0" presId="urn:microsoft.com/office/officeart/2008/layout/SquareAccentList"/>
    <dgm:cxn modelId="{A0C76E9F-CA54-46EF-95A1-15A6ED69E1AF}" type="presOf" srcId="{15482829-39C4-496B-BC67-FB6A0A16F14E}" destId="{85763402-5A6F-45FB-B6D0-02C37E6A1116}" srcOrd="0" destOrd="0" presId="urn:microsoft.com/office/officeart/2008/layout/SquareAccentList"/>
    <dgm:cxn modelId="{0D7DB0C7-39F4-47A2-8868-45C3F481A58B}" type="presParOf" srcId="{AA46701E-E48A-41D5-AF44-46AB0B14A42B}" destId="{CE8B05C8-64F2-4748-9EA9-EF3820B9DB4B}" srcOrd="0" destOrd="0" presId="urn:microsoft.com/office/officeart/2008/layout/SquareAccentList"/>
    <dgm:cxn modelId="{10B79A69-1D6F-49E4-8283-BED3EF0EB5C3}" type="presParOf" srcId="{CE8B05C8-64F2-4748-9EA9-EF3820B9DB4B}" destId="{8A672BFE-4CFC-4046-9B04-FA620F7BCAE1}" srcOrd="0" destOrd="0" presId="urn:microsoft.com/office/officeart/2008/layout/SquareAccentList"/>
    <dgm:cxn modelId="{040C4BF0-F5BC-4420-8C22-5BF9D2FD0619}" type="presParOf" srcId="{8A672BFE-4CFC-4046-9B04-FA620F7BCAE1}" destId="{621B760D-FFF6-4F3D-8D15-D637BED8A1F0}" srcOrd="0" destOrd="0" presId="urn:microsoft.com/office/officeart/2008/layout/SquareAccentList"/>
    <dgm:cxn modelId="{B52FB879-C0C7-4F4B-87E0-C9A28F5B1352}" type="presParOf" srcId="{8A672BFE-4CFC-4046-9B04-FA620F7BCAE1}" destId="{57BDB85B-9207-4E06-8355-E0D35921C72C}" srcOrd="1" destOrd="0" presId="urn:microsoft.com/office/officeart/2008/layout/SquareAccentList"/>
    <dgm:cxn modelId="{70CA3C71-816D-48E2-82EB-4323E770D3A0}" type="presParOf" srcId="{8A672BFE-4CFC-4046-9B04-FA620F7BCAE1}" destId="{E287C32F-B3CE-46C9-9F27-5A88BF653ABC}" srcOrd="2" destOrd="0" presId="urn:microsoft.com/office/officeart/2008/layout/SquareAccentList"/>
    <dgm:cxn modelId="{3DAB00C6-586B-436C-A6AB-1A145D3BA8E8}" type="presParOf" srcId="{CE8B05C8-64F2-4748-9EA9-EF3820B9DB4B}" destId="{F7DBB292-B48F-4540-B79E-2BD5681F1ABE}" srcOrd="1" destOrd="0" presId="urn:microsoft.com/office/officeart/2008/layout/SquareAccentList"/>
    <dgm:cxn modelId="{AC43721B-8B86-4CD5-B444-946C2B5EBF9A}" type="presParOf" srcId="{F7DBB292-B48F-4540-B79E-2BD5681F1ABE}" destId="{379F4030-76FC-4EA6-A506-547423A9005B}" srcOrd="0" destOrd="0" presId="urn:microsoft.com/office/officeart/2008/layout/SquareAccentList"/>
    <dgm:cxn modelId="{23304A4E-F074-490F-9611-5DC1FFCA8CD9}" type="presParOf" srcId="{379F4030-76FC-4EA6-A506-547423A9005B}" destId="{14B55042-0674-4A61-A0C1-95443DB7C300}" srcOrd="0" destOrd="0" presId="urn:microsoft.com/office/officeart/2008/layout/SquareAccentList"/>
    <dgm:cxn modelId="{A51C3C5E-BF61-4201-9A71-87776FD1A441}" type="presParOf" srcId="{379F4030-76FC-4EA6-A506-547423A9005B}" destId="{3FFE954E-38EA-4199-9C84-A5139F587ACA}" srcOrd="1" destOrd="0" presId="urn:microsoft.com/office/officeart/2008/layout/SquareAccentList"/>
    <dgm:cxn modelId="{79FFC8DA-8C7B-47E1-BF9E-A6C98ABFA558}" type="presParOf" srcId="{F7DBB292-B48F-4540-B79E-2BD5681F1ABE}" destId="{E37C0EA6-D609-463C-8B4E-59972BD30F1B}" srcOrd="1" destOrd="0" presId="urn:microsoft.com/office/officeart/2008/layout/SquareAccentList"/>
    <dgm:cxn modelId="{DF863CA5-C04B-41E9-95D0-2F5B0D9A21B6}" type="presParOf" srcId="{E37C0EA6-D609-463C-8B4E-59972BD30F1B}" destId="{D07B5F11-4BEA-4CD8-A9E4-E4089F0A2570}" srcOrd="0" destOrd="0" presId="urn:microsoft.com/office/officeart/2008/layout/SquareAccentList"/>
    <dgm:cxn modelId="{61FA3D48-A139-422D-A0B9-1A6A87140812}" type="presParOf" srcId="{E37C0EA6-D609-463C-8B4E-59972BD30F1B}" destId="{4F75CC79-264F-4CEA-9B82-37277C47C48E}" srcOrd="1" destOrd="0" presId="urn:microsoft.com/office/officeart/2008/layout/SquareAccentList"/>
    <dgm:cxn modelId="{C18D1679-34DF-454F-9975-38148324920E}" type="presParOf" srcId="{F7DBB292-B48F-4540-B79E-2BD5681F1ABE}" destId="{010983A6-3B2B-4F47-9E10-4CB41A27A37E}" srcOrd="2" destOrd="0" presId="urn:microsoft.com/office/officeart/2008/layout/SquareAccentList"/>
    <dgm:cxn modelId="{73BC761F-CDEA-4606-8C9E-379B8C4B177E}" type="presParOf" srcId="{010983A6-3B2B-4F47-9E10-4CB41A27A37E}" destId="{00B58004-1A5F-4DA0-9566-C40AB0580BB8}" srcOrd="0" destOrd="0" presId="urn:microsoft.com/office/officeart/2008/layout/SquareAccentList"/>
    <dgm:cxn modelId="{38084828-10D5-43D6-9829-DB81D52031CA}" type="presParOf" srcId="{010983A6-3B2B-4F47-9E10-4CB41A27A37E}" destId="{85763402-5A6F-45FB-B6D0-02C37E6A1116}" srcOrd="1" destOrd="0" presId="urn:microsoft.com/office/officeart/2008/layout/SquareAccentList"/>
    <dgm:cxn modelId="{2BABFFCE-35B7-4FAC-8DFC-50B15FF5ED69}" type="presParOf" srcId="{AA46701E-E48A-41D5-AF44-46AB0B14A42B}" destId="{CD17800F-CEFE-421E-9100-5983289C206F}" srcOrd="1" destOrd="0" presId="urn:microsoft.com/office/officeart/2008/layout/SquareAccentList"/>
    <dgm:cxn modelId="{9D538D18-518C-449F-A68A-BFC0C6B21E75}" type="presParOf" srcId="{CD17800F-CEFE-421E-9100-5983289C206F}" destId="{E9EC0F8F-9AE0-45AC-8BEA-2283E5157242}" srcOrd="0" destOrd="0" presId="urn:microsoft.com/office/officeart/2008/layout/SquareAccentList"/>
    <dgm:cxn modelId="{E4C6C4C4-852E-429C-9C15-70E39498CA95}" type="presParOf" srcId="{E9EC0F8F-9AE0-45AC-8BEA-2283E5157242}" destId="{40F7A2B3-5699-4FD5-BD8D-4B6E154CEDDF}" srcOrd="0" destOrd="0" presId="urn:microsoft.com/office/officeart/2008/layout/SquareAccentList"/>
    <dgm:cxn modelId="{0F4B96DB-96E0-4750-BE07-AD339246510D}" type="presParOf" srcId="{E9EC0F8F-9AE0-45AC-8BEA-2283E5157242}" destId="{A2321B80-998C-4E9C-9159-2A89E8DA3B4C}" srcOrd="1" destOrd="0" presId="urn:microsoft.com/office/officeart/2008/layout/SquareAccentList"/>
    <dgm:cxn modelId="{FD5DACD2-A1CC-401D-8E3D-28282D374BFF}" type="presParOf" srcId="{E9EC0F8F-9AE0-45AC-8BEA-2283E5157242}" destId="{9FFD43A9-EBB7-4CE5-80EA-C32C4B63CA53}" srcOrd="2" destOrd="0" presId="urn:microsoft.com/office/officeart/2008/layout/SquareAccentList"/>
    <dgm:cxn modelId="{A762C753-9A04-4256-99A3-83E32E33E3F7}" type="presParOf" srcId="{CD17800F-CEFE-421E-9100-5983289C206F}" destId="{B3AB1CD7-F12B-456A-B6B4-1061FAF0B0AD}" srcOrd="1" destOrd="0" presId="urn:microsoft.com/office/officeart/2008/layout/SquareAccentList"/>
    <dgm:cxn modelId="{18DA86D1-250F-41A7-830E-C542423FE09E}" type="presParOf" srcId="{B3AB1CD7-F12B-456A-B6B4-1061FAF0B0AD}" destId="{B8329228-C979-4BEA-BCA5-6C74A41C3157}" srcOrd="0" destOrd="0" presId="urn:microsoft.com/office/officeart/2008/layout/SquareAccentList"/>
    <dgm:cxn modelId="{F4061310-5F49-4618-AEFE-FF4EA2EF8868}" type="presParOf" srcId="{B8329228-C979-4BEA-BCA5-6C74A41C3157}" destId="{35CCC86A-995B-47CE-9233-44B39C19F81B}" srcOrd="0" destOrd="0" presId="urn:microsoft.com/office/officeart/2008/layout/SquareAccentList"/>
    <dgm:cxn modelId="{B28E22FC-911D-4148-8BE1-C9CB9346C944}" type="presParOf" srcId="{B8329228-C979-4BEA-BCA5-6C74A41C3157}" destId="{4D5F3DD5-F250-4002-A535-064F3E84029B}" srcOrd="1" destOrd="0" presId="urn:microsoft.com/office/officeart/2008/layout/SquareAccentList"/>
    <dgm:cxn modelId="{79779277-D5EB-4A95-A824-EDF6B111248A}" type="presParOf" srcId="{B3AB1CD7-F12B-456A-B6B4-1061FAF0B0AD}" destId="{19BC3E3C-4084-42B9-A7BA-D6A31CF16A2A}" srcOrd="1" destOrd="0" presId="urn:microsoft.com/office/officeart/2008/layout/SquareAccentList"/>
    <dgm:cxn modelId="{441E5E7E-C828-41B8-9443-6D811AB3A717}" type="presParOf" srcId="{19BC3E3C-4084-42B9-A7BA-D6A31CF16A2A}" destId="{89109820-6DFF-4AE7-9779-07C904B51491}" srcOrd="0" destOrd="0" presId="urn:microsoft.com/office/officeart/2008/layout/SquareAccentList"/>
    <dgm:cxn modelId="{6BB46784-D523-4C17-9D58-AB7E4CBA8C96}" type="presParOf" srcId="{19BC3E3C-4084-42B9-A7BA-D6A31CF16A2A}" destId="{0D89579C-411E-496D-BF49-A0DC807BD302}" srcOrd="1" destOrd="0" presId="urn:microsoft.com/office/officeart/2008/layout/SquareAccentList"/>
    <dgm:cxn modelId="{B74B9549-FB36-4B10-A0D7-6E1172124A3F}" type="presParOf" srcId="{B3AB1CD7-F12B-456A-B6B4-1061FAF0B0AD}" destId="{FED38DF9-BF7A-4D36-A036-95BD1F6B83FF}" srcOrd="2" destOrd="0" presId="urn:microsoft.com/office/officeart/2008/layout/SquareAccentList"/>
    <dgm:cxn modelId="{4BD50FEF-D4CD-49D0-A057-4D82E51C303F}" type="presParOf" srcId="{FED38DF9-BF7A-4D36-A036-95BD1F6B83FF}" destId="{A3E97BA7-0654-48B0-80BF-FB724FF3067E}" srcOrd="0" destOrd="0" presId="urn:microsoft.com/office/officeart/2008/layout/SquareAccentList"/>
    <dgm:cxn modelId="{44B4D0FB-2A0A-4641-BFBD-16F4C6843E1F}" type="presParOf" srcId="{FED38DF9-BF7A-4D36-A036-95BD1F6B83FF}" destId="{A5BE2BE5-BABB-4646-823B-D53EC03E0A6D}" srcOrd="1" destOrd="0" presId="urn:microsoft.com/office/officeart/2008/layout/SquareAccentList"/>
  </dgm:cxnLst>
  <dgm:bg>
    <a:gradFill>
      <a:gsLst>
        <a:gs pos="0">
          <a:schemeClr val="bg2">
            <a:tint val="90000"/>
            <a:lumMod val="110000"/>
          </a:schemeClr>
        </a:gs>
        <a:gs pos="100000">
          <a:schemeClr val="bg2">
            <a:shade val="64000"/>
            <a:lumMod val="98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1A132F-9892-4FBC-A6EC-B64994233E5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DF3440FC-1106-45B5-BAB8-38DDA3BD9E7C}">
      <dgm:prSet phldrT="[Text]" custT="1"/>
      <dgm:spPr/>
      <dgm:t>
        <a:bodyPr/>
        <a:lstStyle/>
        <a:p>
          <a:r>
            <a:rPr lang="en-US" sz="1400" dirty="0" smtClean="0"/>
            <a:t> </a:t>
          </a:r>
          <a:r>
            <a:rPr lang="en-US" sz="1400" dirty="0" smtClean="0">
              <a:solidFill>
                <a:schemeClr val="accent6">
                  <a:lumMod val="50000"/>
                </a:schemeClr>
              </a:solidFill>
            </a:rPr>
            <a:t>Services strictly focused on rehabilitation:</a:t>
          </a:r>
          <a:endParaRPr lang="en-US" sz="1400" dirty="0">
            <a:solidFill>
              <a:schemeClr val="accent6">
                <a:lumMod val="50000"/>
              </a:schemeClr>
            </a:solidFill>
          </a:endParaRPr>
        </a:p>
      </dgm:t>
    </dgm:pt>
    <dgm:pt modelId="{3B99D529-B950-4670-A33F-6BC251A2C873}" type="parTrans" cxnId="{C210C280-F15F-4B47-8309-2A9A79E03400}">
      <dgm:prSet/>
      <dgm:spPr/>
      <dgm:t>
        <a:bodyPr/>
        <a:lstStyle/>
        <a:p>
          <a:endParaRPr lang="en-US"/>
        </a:p>
      </dgm:t>
    </dgm:pt>
    <dgm:pt modelId="{8A3E6255-78FD-45D9-A9DD-C8D3155FDA6A}" type="sibTrans" cxnId="{C210C280-F15F-4B47-8309-2A9A79E03400}">
      <dgm:prSet/>
      <dgm:spPr/>
      <dgm:t>
        <a:bodyPr/>
        <a:lstStyle/>
        <a:p>
          <a:endParaRPr lang="en-US"/>
        </a:p>
      </dgm:t>
    </dgm:pt>
    <dgm:pt modelId="{E8DF372C-62B5-4C9A-AEB8-B3C498E776E4}">
      <dgm:prSet phldrT="[Text]" custT="1"/>
      <dgm:spPr/>
      <dgm:t>
        <a:bodyPr/>
        <a:lstStyle/>
        <a:p>
          <a:r>
            <a:rPr lang="en-US" sz="1400" dirty="0" smtClean="0"/>
            <a:t> Independently operated rehab</a:t>
          </a:r>
          <a:endParaRPr lang="en-US" sz="1400" dirty="0"/>
        </a:p>
      </dgm:t>
    </dgm:pt>
    <dgm:pt modelId="{A5ED4D65-19E9-4323-87A9-E6A7CB46C512}" type="parTrans" cxnId="{38F5C530-F9CA-459B-9978-DC6B82705726}">
      <dgm:prSet/>
      <dgm:spPr/>
      <dgm:t>
        <a:bodyPr/>
        <a:lstStyle/>
        <a:p>
          <a:endParaRPr lang="en-US"/>
        </a:p>
      </dgm:t>
    </dgm:pt>
    <dgm:pt modelId="{75213B56-709C-44F0-A82B-D604F33F7F1B}" type="sibTrans" cxnId="{38F5C530-F9CA-459B-9978-DC6B82705726}">
      <dgm:prSet/>
      <dgm:spPr/>
      <dgm:t>
        <a:bodyPr/>
        <a:lstStyle/>
        <a:p>
          <a:endParaRPr lang="en-US"/>
        </a:p>
      </dgm:t>
    </dgm:pt>
    <dgm:pt modelId="{893B23F0-34DA-4DBC-85AA-455E5E0441E8}">
      <dgm:prSet phldrT="[Text]" custT="1"/>
      <dgm:spPr/>
      <dgm:t>
        <a:bodyPr/>
        <a:lstStyle/>
        <a:p>
          <a:r>
            <a:rPr lang="en-US" sz="1400" dirty="0" smtClean="0"/>
            <a:t>Hospital services within a 5 to 10 mile radius</a:t>
          </a:r>
          <a:endParaRPr lang="en-US" sz="1400" dirty="0"/>
        </a:p>
      </dgm:t>
    </dgm:pt>
    <dgm:pt modelId="{28157DF2-69B5-4398-80C7-4AB169FCAA0E}" type="parTrans" cxnId="{98E36E8F-2DAA-4461-8783-B028C89BA907}">
      <dgm:prSet/>
      <dgm:spPr/>
      <dgm:t>
        <a:bodyPr/>
        <a:lstStyle/>
        <a:p>
          <a:endParaRPr lang="en-US"/>
        </a:p>
      </dgm:t>
    </dgm:pt>
    <dgm:pt modelId="{F46CDDE4-E734-4DC3-9BEF-44BC26255401}" type="sibTrans" cxnId="{98E36E8F-2DAA-4461-8783-B028C89BA907}">
      <dgm:prSet/>
      <dgm:spPr/>
      <dgm:t>
        <a:bodyPr/>
        <a:lstStyle/>
        <a:p>
          <a:endParaRPr lang="en-US"/>
        </a:p>
      </dgm:t>
    </dgm:pt>
    <dgm:pt modelId="{DA9341B6-C22E-49D2-BB48-8620936731D7}">
      <dgm:prSet phldrT="[Text]" custT="1"/>
      <dgm:spPr/>
      <dgm:t>
        <a:bodyPr/>
        <a:lstStyle/>
        <a:p>
          <a:r>
            <a:rPr lang="en-US" sz="1400" dirty="0" smtClean="0">
              <a:solidFill>
                <a:schemeClr val="accent6">
                  <a:lumMod val="50000"/>
                </a:schemeClr>
              </a:solidFill>
            </a:rPr>
            <a:t>Located in a growing affluent business district:</a:t>
          </a:r>
          <a:endParaRPr lang="en-US" sz="1400" dirty="0">
            <a:solidFill>
              <a:schemeClr val="accent6">
                <a:lumMod val="50000"/>
              </a:schemeClr>
            </a:solidFill>
          </a:endParaRPr>
        </a:p>
      </dgm:t>
    </dgm:pt>
    <dgm:pt modelId="{845984E5-090C-422E-BB18-4BB92A98C3F3}" type="parTrans" cxnId="{62FC8DA2-C99B-4B11-9EE3-F8A397956F6F}">
      <dgm:prSet/>
      <dgm:spPr/>
      <dgm:t>
        <a:bodyPr/>
        <a:lstStyle/>
        <a:p>
          <a:endParaRPr lang="en-US"/>
        </a:p>
      </dgm:t>
    </dgm:pt>
    <dgm:pt modelId="{765DD11F-914E-4553-9BA1-C46A97BBF180}" type="sibTrans" cxnId="{62FC8DA2-C99B-4B11-9EE3-F8A397956F6F}">
      <dgm:prSet/>
      <dgm:spPr/>
      <dgm:t>
        <a:bodyPr/>
        <a:lstStyle/>
        <a:p>
          <a:endParaRPr lang="en-US"/>
        </a:p>
      </dgm:t>
    </dgm:pt>
    <dgm:pt modelId="{08F21B83-D22B-4FED-8809-98778C542C64}">
      <dgm:prSet phldrT="[Text]" custT="1"/>
      <dgm:spPr/>
      <dgm:t>
        <a:bodyPr/>
        <a:lstStyle/>
        <a:p>
          <a:r>
            <a:rPr lang="en-US" sz="1400" dirty="0" smtClean="0"/>
            <a:t>Young adult or adult patients will not feel in a nursing home atmosphere</a:t>
          </a:r>
          <a:endParaRPr lang="en-US" sz="1400" dirty="0"/>
        </a:p>
      </dgm:t>
    </dgm:pt>
    <dgm:pt modelId="{17885D54-3A3D-4989-889B-25635F3238A5}" type="parTrans" cxnId="{D01C39D4-8F30-4773-ACA8-94E1A07044B3}">
      <dgm:prSet/>
      <dgm:spPr/>
      <dgm:t>
        <a:bodyPr/>
        <a:lstStyle/>
        <a:p>
          <a:endParaRPr lang="en-US"/>
        </a:p>
      </dgm:t>
    </dgm:pt>
    <dgm:pt modelId="{53AFF80B-8420-41D1-9766-0263B549503A}" type="sibTrans" cxnId="{D01C39D4-8F30-4773-ACA8-94E1A07044B3}">
      <dgm:prSet/>
      <dgm:spPr/>
      <dgm:t>
        <a:bodyPr/>
        <a:lstStyle/>
        <a:p>
          <a:endParaRPr lang="en-US"/>
        </a:p>
      </dgm:t>
    </dgm:pt>
    <dgm:pt modelId="{6FAFCF6B-41A1-4889-ACDB-6BAFD8BF09F4}">
      <dgm:prSet phldrT="[Text]" custT="1"/>
      <dgm:spPr/>
      <dgm:t>
        <a:bodyPr/>
        <a:lstStyle/>
        <a:p>
          <a:r>
            <a:rPr lang="en-US" sz="1400" dirty="0" smtClean="0">
              <a:solidFill>
                <a:schemeClr val="accent6">
                  <a:lumMod val="50000"/>
                </a:schemeClr>
              </a:solidFill>
            </a:rPr>
            <a:t>State-of-the Art Facility:</a:t>
          </a:r>
          <a:endParaRPr lang="en-US" sz="1400" dirty="0">
            <a:solidFill>
              <a:schemeClr val="accent6">
                <a:lumMod val="50000"/>
              </a:schemeClr>
            </a:solidFill>
          </a:endParaRPr>
        </a:p>
      </dgm:t>
    </dgm:pt>
    <dgm:pt modelId="{D975217C-135F-42EC-8E43-1D0AF41CD856}" type="parTrans" cxnId="{C7D1EFB3-5F6B-40D2-8D63-FE54582624A4}">
      <dgm:prSet/>
      <dgm:spPr/>
      <dgm:t>
        <a:bodyPr/>
        <a:lstStyle/>
        <a:p>
          <a:endParaRPr lang="en-US"/>
        </a:p>
      </dgm:t>
    </dgm:pt>
    <dgm:pt modelId="{DCF7DBE0-6F50-4B83-9BBA-25BEA5121C51}" type="sibTrans" cxnId="{C7D1EFB3-5F6B-40D2-8D63-FE54582624A4}">
      <dgm:prSet/>
      <dgm:spPr/>
      <dgm:t>
        <a:bodyPr/>
        <a:lstStyle/>
        <a:p>
          <a:endParaRPr lang="en-US"/>
        </a:p>
      </dgm:t>
    </dgm:pt>
    <dgm:pt modelId="{C71BF29E-7057-4C0D-AD30-0D24734A7A95}">
      <dgm:prSet phldrT="[Text]" custT="1"/>
      <dgm:spPr/>
      <dgm:t>
        <a:bodyPr/>
        <a:lstStyle/>
        <a:p>
          <a:r>
            <a:rPr lang="en-US" sz="1400" dirty="0" smtClean="0"/>
            <a:t>Built with the most innovative technology fit for the 21</a:t>
          </a:r>
          <a:r>
            <a:rPr lang="en-US" sz="1400" baseline="30000" dirty="0" smtClean="0"/>
            <a:t>st</a:t>
          </a:r>
          <a:r>
            <a:rPr lang="en-US" sz="1400" dirty="0" smtClean="0"/>
            <a:t> century</a:t>
          </a:r>
          <a:endParaRPr lang="en-US" sz="1400" dirty="0"/>
        </a:p>
      </dgm:t>
    </dgm:pt>
    <dgm:pt modelId="{51462CFA-3FF4-4D33-9A01-A6F0F9844EB2}" type="parTrans" cxnId="{57A4CBDF-0008-46AA-8DFA-592EC25B570F}">
      <dgm:prSet/>
      <dgm:spPr/>
      <dgm:t>
        <a:bodyPr/>
        <a:lstStyle/>
        <a:p>
          <a:endParaRPr lang="en-US"/>
        </a:p>
      </dgm:t>
    </dgm:pt>
    <dgm:pt modelId="{CAA8410D-65EF-4868-931F-86BAB4E8E81B}" type="sibTrans" cxnId="{57A4CBDF-0008-46AA-8DFA-592EC25B570F}">
      <dgm:prSet/>
      <dgm:spPr/>
      <dgm:t>
        <a:bodyPr/>
        <a:lstStyle/>
        <a:p>
          <a:endParaRPr lang="en-US"/>
        </a:p>
      </dgm:t>
    </dgm:pt>
    <dgm:pt modelId="{C068739D-D54A-4101-AB53-51790764AF06}">
      <dgm:prSet phldrT="[Text]" custT="1"/>
      <dgm:spPr/>
      <dgm:t>
        <a:bodyPr/>
        <a:lstStyle/>
        <a:p>
          <a:r>
            <a:rPr lang="en-US" sz="1400" dirty="0" smtClean="0"/>
            <a:t>Own in-house IT specialist</a:t>
          </a:r>
          <a:endParaRPr lang="en-US" sz="1400" dirty="0"/>
        </a:p>
      </dgm:t>
    </dgm:pt>
    <dgm:pt modelId="{D7294710-6613-4CC3-9917-C065B31FB9B5}" type="parTrans" cxnId="{23386902-8560-47D8-815A-136F362ED3CE}">
      <dgm:prSet/>
      <dgm:spPr/>
      <dgm:t>
        <a:bodyPr/>
        <a:lstStyle/>
        <a:p>
          <a:endParaRPr lang="en-US"/>
        </a:p>
      </dgm:t>
    </dgm:pt>
    <dgm:pt modelId="{B2FE6E1F-3C8B-4D38-983C-A739F98E8AE9}" type="sibTrans" cxnId="{23386902-8560-47D8-815A-136F362ED3CE}">
      <dgm:prSet/>
      <dgm:spPr/>
      <dgm:t>
        <a:bodyPr/>
        <a:lstStyle/>
        <a:p>
          <a:endParaRPr lang="en-US"/>
        </a:p>
      </dgm:t>
    </dgm:pt>
    <dgm:pt modelId="{1475DF40-4F8E-4A64-8C16-914769E6694D}">
      <dgm:prSet phldrT="[Text]" custT="1"/>
      <dgm:spPr/>
      <dgm:t>
        <a:bodyPr/>
        <a:lstStyle/>
        <a:p>
          <a:r>
            <a:rPr lang="en-US" sz="1400" dirty="0" smtClean="0"/>
            <a:t>Serene Ville is a small town</a:t>
          </a:r>
          <a:endParaRPr lang="en-US" sz="1400" dirty="0"/>
        </a:p>
      </dgm:t>
    </dgm:pt>
    <dgm:pt modelId="{37EDAAC3-CAC8-401E-9FC9-68129F5EECD6}" type="sibTrans" cxnId="{C532F171-9319-4CF6-BDC1-71EC6D5E9111}">
      <dgm:prSet/>
      <dgm:spPr/>
      <dgm:t>
        <a:bodyPr/>
        <a:lstStyle/>
        <a:p>
          <a:endParaRPr lang="en-US"/>
        </a:p>
      </dgm:t>
    </dgm:pt>
    <dgm:pt modelId="{383C0E3C-80A1-4D06-81AF-5478BC34EF4D}" type="parTrans" cxnId="{C532F171-9319-4CF6-BDC1-71EC6D5E9111}">
      <dgm:prSet/>
      <dgm:spPr/>
      <dgm:t>
        <a:bodyPr/>
        <a:lstStyle/>
        <a:p>
          <a:endParaRPr lang="en-US"/>
        </a:p>
      </dgm:t>
    </dgm:pt>
    <dgm:pt modelId="{CE38CA36-7FBD-4CC4-9F8E-BB81E08FA5E6}">
      <dgm:prSet phldrT="[Text]" custT="1"/>
      <dgm:spPr/>
      <dgm:t>
        <a:bodyPr/>
        <a:lstStyle/>
        <a:p>
          <a:r>
            <a:rPr lang="en-US" sz="1400" dirty="0" smtClean="0"/>
            <a:t>Access to Internet via an integrated  Wi-Fi system.  </a:t>
          </a:r>
          <a:endParaRPr lang="en-US" sz="1400" dirty="0"/>
        </a:p>
      </dgm:t>
    </dgm:pt>
    <dgm:pt modelId="{A8725CEE-C77C-4111-8D3C-8898CC5DE9B9}" type="parTrans" cxnId="{97606FF4-7B7C-4320-8BF3-C7B4A51C2237}">
      <dgm:prSet/>
      <dgm:spPr/>
      <dgm:t>
        <a:bodyPr/>
        <a:lstStyle/>
        <a:p>
          <a:endParaRPr lang="en-US"/>
        </a:p>
      </dgm:t>
    </dgm:pt>
    <dgm:pt modelId="{B09306E1-3AAC-4944-9799-9DDCFF87B695}" type="sibTrans" cxnId="{97606FF4-7B7C-4320-8BF3-C7B4A51C2237}">
      <dgm:prSet/>
      <dgm:spPr/>
      <dgm:t>
        <a:bodyPr/>
        <a:lstStyle/>
        <a:p>
          <a:endParaRPr lang="en-US"/>
        </a:p>
      </dgm:t>
    </dgm:pt>
    <dgm:pt modelId="{DE4235A8-9FA7-4D24-82C5-67CC078BEEB2}">
      <dgm:prSet phldrT="[Text]" custT="1"/>
      <dgm:spPr/>
      <dgm:t>
        <a:bodyPr/>
        <a:lstStyle/>
        <a:p>
          <a:r>
            <a:rPr lang="en-US" sz="1400" dirty="0" smtClean="0"/>
            <a:t>Easily accessible via private or public transportation</a:t>
          </a:r>
          <a:endParaRPr lang="en-US" sz="1400" dirty="0"/>
        </a:p>
      </dgm:t>
    </dgm:pt>
    <dgm:pt modelId="{C18CF4E1-7D20-4660-AB48-DA748ABEB4B5}" type="parTrans" cxnId="{81CCC0C2-DECE-42AA-8C49-4916D8D0F396}">
      <dgm:prSet/>
      <dgm:spPr/>
      <dgm:t>
        <a:bodyPr/>
        <a:lstStyle/>
        <a:p>
          <a:endParaRPr lang="en-US"/>
        </a:p>
      </dgm:t>
    </dgm:pt>
    <dgm:pt modelId="{AB33BF7B-2320-4949-87AC-6D4A77ECBF34}" type="sibTrans" cxnId="{81CCC0C2-DECE-42AA-8C49-4916D8D0F396}">
      <dgm:prSet/>
      <dgm:spPr/>
      <dgm:t>
        <a:bodyPr/>
        <a:lstStyle/>
        <a:p>
          <a:endParaRPr lang="en-US"/>
        </a:p>
      </dgm:t>
    </dgm:pt>
    <dgm:pt modelId="{4E7936DC-6532-45B8-9CB1-A8C30138D7B0}">
      <dgm:prSet phldrT="[Text]" custT="1"/>
      <dgm:spPr/>
      <dgm:t>
        <a:bodyPr/>
        <a:lstStyle/>
        <a:p>
          <a:r>
            <a:rPr lang="en-US" sz="1400" dirty="0" smtClean="0"/>
            <a:t> Not affiliated with hospitals or nursing homes</a:t>
          </a:r>
          <a:endParaRPr lang="en-US" sz="1400" dirty="0"/>
        </a:p>
      </dgm:t>
    </dgm:pt>
    <dgm:pt modelId="{391FA965-E0D8-42A5-AF64-F86426D07476}" type="parTrans" cxnId="{BB1028F1-1530-4D1B-9651-3EC978EFA1F0}">
      <dgm:prSet/>
      <dgm:spPr/>
      <dgm:t>
        <a:bodyPr/>
        <a:lstStyle/>
        <a:p>
          <a:endParaRPr lang="en-US"/>
        </a:p>
      </dgm:t>
    </dgm:pt>
    <dgm:pt modelId="{5A183EC9-65FC-4518-A1D4-2C840240C0F1}" type="sibTrans" cxnId="{BB1028F1-1530-4D1B-9651-3EC978EFA1F0}">
      <dgm:prSet/>
      <dgm:spPr/>
      <dgm:t>
        <a:bodyPr/>
        <a:lstStyle/>
        <a:p>
          <a:endParaRPr lang="en-US"/>
        </a:p>
      </dgm:t>
    </dgm:pt>
    <dgm:pt modelId="{1AA426D6-4B59-42B2-B7DD-3ADAF84103FE}">
      <dgm:prSet phldrT="[Text]"/>
      <dgm:spPr/>
      <dgm:t>
        <a:bodyPr/>
        <a:lstStyle/>
        <a:p>
          <a:endParaRPr lang="en-US" sz="700" dirty="0"/>
        </a:p>
      </dgm:t>
    </dgm:pt>
    <dgm:pt modelId="{C74FCE46-E3AB-4BD6-A6BC-0DA14B492BA3}" type="parTrans" cxnId="{C95C4B65-3B56-4E1A-9A10-71F33BABFAD3}">
      <dgm:prSet/>
      <dgm:spPr/>
      <dgm:t>
        <a:bodyPr/>
        <a:lstStyle/>
        <a:p>
          <a:endParaRPr lang="en-US"/>
        </a:p>
      </dgm:t>
    </dgm:pt>
    <dgm:pt modelId="{6C99D873-A477-4D0B-BDB9-9F5AFCE710DB}" type="sibTrans" cxnId="{C95C4B65-3B56-4E1A-9A10-71F33BABFAD3}">
      <dgm:prSet/>
      <dgm:spPr/>
      <dgm:t>
        <a:bodyPr/>
        <a:lstStyle/>
        <a:p>
          <a:endParaRPr lang="en-US"/>
        </a:p>
      </dgm:t>
    </dgm:pt>
    <dgm:pt modelId="{F69B8D22-0B40-4C93-A901-9CD483D80EE4}">
      <dgm:prSet phldrT="[Text]" custT="1"/>
      <dgm:spPr/>
      <dgm:t>
        <a:bodyPr/>
        <a:lstStyle/>
        <a:p>
          <a:r>
            <a:rPr lang="en-US" sz="1400" dirty="0" smtClean="0"/>
            <a:t>Highly sophisticated rehabilitation </a:t>
          </a:r>
          <a:r>
            <a:rPr lang="en-US" sz="1400" dirty="0" err="1" smtClean="0"/>
            <a:t>equipments</a:t>
          </a:r>
          <a:r>
            <a:rPr lang="en-US" sz="1400" dirty="0" smtClean="0"/>
            <a:t> compared to immediate surrounding facilities</a:t>
          </a:r>
          <a:endParaRPr lang="en-US" sz="1400" dirty="0"/>
        </a:p>
      </dgm:t>
    </dgm:pt>
    <dgm:pt modelId="{337E2692-D565-409E-9586-639700F26F1A}" type="parTrans" cxnId="{C3C1F82E-CC64-47AE-BCCB-E555480E043E}">
      <dgm:prSet/>
      <dgm:spPr/>
      <dgm:t>
        <a:bodyPr/>
        <a:lstStyle/>
        <a:p>
          <a:endParaRPr lang="en-US"/>
        </a:p>
      </dgm:t>
    </dgm:pt>
    <dgm:pt modelId="{15933497-1357-4D74-AD1A-5928A732C69C}" type="sibTrans" cxnId="{C3C1F82E-CC64-47AE-BCCB-E555480E043E}">
      <dgm:prSet/>
      <dgm:spPr/>
      <dgm:t>
        <a:bodyPr/>
        <a:lstStyle/>
        <a:p>
          <a:endParaRPr lang="en-US"/>
        </a:p>
      </dgm:t>
    </dgm:pt>
    <dgm:pt modelId="{E05B8047-01FE-425C-B183-501B24A72C5F}">
      <dgm:prSet custT="1"/>
      <dgm:spPr/>
      <dgm:t>
        <a:bodyPr/>
        <a:lstStyle/>
        <a:p>
          <a:endParaRPr lang="en-US" sz="1400" dirty="0"/>
        </a:p>
      </dgm:t>
    </dgm:pt>
    <dgm:pt modelId="{2CA17001-8988-42C5-AC04-256C9265ED76}" type="parTrans" cxnId="{17880383-DD60-4D62-B88A-7C53EA727242}">
      <dgm:prSet/>
      <dgm:spPr/>
      <dgm:t>
        <a:bodyPr/>
        <a:lstStyle/>
        <a:p>
          <a:endParaRPr lang="en-US"/>
        </a:p>
      </dgm:t>
    </dgm:pt>
    <dgm:pt modelId="{CA4F5521-56C9-4F63-9D96-96D99D732333}" type="sibTrans" cxnId="{17880383-DD60-4D62-B88A-7C53EA727242}">
      <dgm:prSet/>
      <dgm:spPr/>
      <dgm:t>
        <a:bodyPr/>
        <a:lstStyle/>
        <a:p>
          <a:endParaRPr lang="en-US"/>
        </a:p>
      </dgm:t>
    </dgm:pt>
    <dgm:pt modelId="{CABAFEFB-02C1-4E13-8DAB-A7A5A8295304}">
      <dgm:prSet custT="1"/>
      <dgm:spPr/>
      <dgm:t>
        <a:bodyPr/>
        <a:lstStyle/>
        <a:p>
          <a:endParaRPr lang="en-US" sz="1400" dirty="0"/>
        </a:p>
      </dgm:t>
    </dgm:pt>
    <dgm:pt modelId="{83A4546F-648E-4C82-AD8F-248E84C68635}" type="parTrans" cxnId="{FBA2C9A9-2322-4C8F-B966-9A6A4F3CED50}">
      <dgm:prSet/>
      <dgm:spPr/>
      <dgm:t>
        <a:bodyPr/>
        <a:lstStyle/>
        <a:p>
          <a:endParaRPr lang="en-US"/>
        </a:p>
      </dgm:t>
    </dgm:pt>
    <dgm:pt modelId="{343BB319-1BA2-4893-90BB-42B1E06FE3E6}" type="sibTrans" cxnId="{FBA2C9A9-2322-4C8F-B966-9A6A4F3CED50}">
      <dgm:prSet/>
      <dgm:spPr/>
      <dgm:t>
        <a:bodyPr/>
        <a:lstStyle/>
        <a:p>
          <a:endParaRPr lang="en-US"/>
        </a:p>
      </dgm:t>
    </dgm:pt>
    <dgm:pt modelId="{311CAC10-2132-4A54-B18D-04B78A02C07B}">
      <dgm:prSet phldrT="[Text]" custT="1"/>
      <dgm:spPr/>
      <dgm:t>
        <a:bodyPr/>
        <a:lstStyle/>
        <a:p>
          <a:r>
            <a:rPr lang="en-US" sz="1400" dirty="0" smtClean="0"/>
            <a:t>Nurse: patient ratio of 1:10; most long-term care rehab facility 1:20 to 1:30. </a:t>
          </a:r>
          <a:endParaRPr lang="en-US" sz="1400" dirty="0"/>
        </a:p>
      </dgm:t>
    </dgm:pt>
    <dgm:pt modelId="{FDDE1744-55AD-478E-92BF-B88578D95B37}" type="parTrans" cxnId="{865C1FBC-59B1-45A9-817D-C7BDD4BDB043}">
      <dgm:prSet/>
      <dgm:spPr/>
      <dgm:t>
        <a:bodyPr/>
        <a:lstStyle/>
        <a:p>
          <a:endParaRPr lang="en-US"/>
        </a:p>
      </dgm:t>
    </dgm:pt>
    <dgm:pt modelId="{99B9CFC9-7543-4FDD-8915-F6B1B3072A53}" type="sibTrans" cxnId="{865C1FBC-59B1-45A9-817D-C7BDD4BDB043}">
      <dgm:prSet/>
      <dgm:spPr/>
      <dgm:t>
        <a:bodyPr/>
        <a:lstStyle/>
        <a:p>
          <a:endParaRPr lang="en-US"/>
        </a:p>
      </dgm:t>
    </dgm:pt>
    <dgm:pt modelId="{C8687E81-8B0A-46DA-B19B-23AD83A76ED3}">
      <dgm:prSet phldrT="[Text]" custT="1"/>
      <dgm:spPr/>
      <dgm:t>
        <a:bodyPr/>
        <a:lstStyle/>
        <a:p>
          <a:r>
            <a:rPr lang="en-US" sz="1400" dirty="0" smtClean="0"/>
            <a:t>Sound-proof facility</a:t>
          </a:r>
          <a:endParaRPr lang="en-US" sz="1400" dirty="0"/>
        </a:p>
      </dgm:t>
    </dgm:pt>
    <dgm:pt modelId="{1F4C1A1C-5148-4F23-8D92-59D5628C12A1}" type="parTrans" cxnId="{76078D19-9ADC-45FA-A9AE-2A94D02657DF}">
      <dgm:prSet/>
      <dgm:spPr/>
      <dgm:t>
        <a:bodyPr/>
        <a:lstStyle/>
        <a:p>
          <a:endParaRPr lang="en-US"/>
        </a:p>
      </dgm:t>
    </dgm:pt>
    <dgm:pt modelId="{BC63EBCC-1498-4F51-B2E4-C15EBB41C8C8}" type="sibTrans" cxnId="{76078D19-9ADC-45FA-A9AE-2A94D02657DF}">
      <dgm:prSet/>
      <dgm:spPr/>
      <dgm:t>
        <a:bodyPr/>
        <a:lstStyle/>
        <a:p>
          <a:endParaRPr lang="en-US"/>
        </a:p>
      </dgm:t>
    </dgm:pt>
    <dgm:pt modelId="{A0E12FA0-4692-4BC7-A7BA-CC9223A56910}">
      <dgm:prSet/>
      <dgm:spPr/>
      <dgm:t>
        <a:bodyPr/>
        <a:lstStyle/>
        <a:p>
          <a:endParaRPr lang="en-US" sz="1100" dirty="0"/>
        </a:p>
      </dgm:t>
    </dgm:pt>
    <dgm:pt modelId="{80473D9D-0C7B-40D1-8FBA-0B64A9DA2266}" type="parTrans" cxnId="{9EBD3978-DBCF-4877-BF22-59D1E1DEF750}">
      <dgm:prSet/>
      <dgm:spPr/>
      <dgm:t>
        <a:bodyPr/>
        <a:lstStyle/>
        <a:p>
          <a:endParaRPr lang="en-US"/>
        </a:p>
      </dgm:t>
    </dgm:pt>
    <dgm:pt modelId="{BCA90475-48A4-4404-A056-03C5E839FE09}" type="sibTrans" cxnId="{9EBD3978-DBCF-4877-BF22-59D1E1DEF750}">
      <dgm:prSet/>
      <dgm:spPr/>
      <dgm:t>
        <a:bodyPr/>
        <a:lstStyle/>
        <a:p>
          <a:endParaRPr lang="en-US"/>
        </a:p>
      </dgm:t>
    </dgm:pt>
    <dgm:pt modelId="{35D0E101-F6A9-4603-861C-037C6B248E53}">
      <dgm:prSet phldrT="[Text]" custT="1"/>
      <dgm:spPr/>
      <dgm:t>
        <a:bodyPr/>
        <a:lstStyle/>
        <a:p>
          <a:r>
            <a:rPr lang="en-US" sz="1400" dirty="0" smtClean="0"/>
            <a:t>No immediate rehab facilities within a 20 to 30 mile-radius </a:t>
          </a:r>
          <a:endParaRPr lang="en-US" sz="1400" dirty="0"/>
        </a:p>
      </dgm:t>
    </dgm:pt>
    <dgm:pt modelId="{75BFB322-E7CC-41E2-BD65-83C9E6CB7BF8}" type="parTrans" cxnId="{9E00F234-3626-400E-9B50-6703EA0E25DA}">
      <dgm:prSet/>
      <dgm:spPr/>
      <dgm:t>
        <a:bodyPr/>
        <a:lstStyle/>
        <a:p>
          <a:endParaRPr lang="en-US"/>
        </a:p>
      </dgm:t>
    </dgm:pt>
    <dgm:pt modelId="{F14B0984-AFD6-4720-A0F0-166DAE0CFDAD}" type="sibTrans" cxnId="{9E00F234-3626-400E-9B50-6703EA0E25DA}">
      <dgm:prSet/>
      <dgm:spPr/>
      <dgm:t>
        <a:bodyPr/>
        <a:lstStyle/>
        <a:p>
          <a:endParaRPr lang="en-US"/>
        </a:p>
      </dgm:t>
    </dgm:pt>
    <dgm:pt modelId="{E5CD6272-3F68-4D88-A402-E81BF0E726C9}">
      <dgm:prSet phldrT="[Text]" custT="1"/>
      <dgm:spPr/>
      <dgm:t>
        <a:bodyPr/>
        <a:lstStyle/>
        <a:p>
          <a:r>
            <a:rPr lang="en-US" sz="1400" dirty="0" smtClean="0"/>
            <a:t>Private resident rooms help maintain a home environment</a:t>
          </a:r>
          <a:endParaRPr lang="en-US" sz="1400" dirty="0"/>
        </a:p>
      </dgm:t>
    </dgm:pt>
    <dgm:pt modelId="{E015A2C0-5144-48AB-BBAE-F1B2B5C20594}" type="sibTrans" cxnId="{643B6514-9942-405E-8FF2-415762B13CD7}">
      <dgm:prSet/>
      <dgm:spPr/>
      <dgm:t>
        <a:bodyPr/>
        <a:lstStyle/>
        <a:p>
          <a:endParaRPr lang="en-US"/>
        </a:p>
      </dgm:t>
    </dgm:pt>
    <dgm:pt modelId="{1FF1B8B8-5A82-4118-8A5F-B3B266455F93}" type="parTrans" cxnId="{643B6514-9942-405E-8FF2-415762B13CD7}">
      <dgm:prSet/>
      <dgm:spPr/>
      <dgm:t>
        <a:bodyPr/>
        <a:lstStyle/>
        <a:p>
          <a:endParaRPr lang="en-US"/>
        </a:p>
      </dgm:t>
    </dgm:pt>
    <dgm:pt modelId="{36ADD2B5-20C8-4C96-AC20-57AFD69EF130}" type="pres">
      <dgm:prSet presAssocID="{771A132F-9892-4FBC-A6EC-B64994233E5E}" presName="linear" presStyleCnt="0">
        <dgm:presLayoutVars>
          <dgm:dir/>
          <dgm:resizeHandles val="exact"/>
        </dgm:presLayoutVars>
      </dgm:prSet>
      <dgm:spPr/>
    </dgm:pt>
    <dgm:pt modelId="{E5E92AA7-AC65-40E6-94EE-F67D982B1F11}" type="pres">
      <dgm:prSet presAssocID="{DF3440FC-1106-45B5-BAB8-38DDA3BD9E7C}" presName="comp" presStyleCnt="0"/>
      <dgm:spPr/>
    </dgm:pt>
    <dgm:pt modelId="{658473F4-7430-4D83-A3AC-E0745F7A3231}" type="pres">
      <dgm:prSet presAssocID="{DF3440FC-1106-45B5-BAB8-38DDA3BD9E7C}" presName="box" presStyleLbl="node1" presStyleIdx="0" presStyleCnt="3"/>
      <dgm:spPr/>
      <dgm:t>
        <a:bodyPr/>
        <a:lstStyle/>
        <a:p>
          <a:endParaRPr lang="en-US"/>
        </a:p>
      </dgm:t>
    </dgm:pt>
    <dgm:pt modelId="{EF0A4E18-EADA-4EB9-9A6C-14F59B375FA4}" type="pres">
      <dgm:prSet presAssocID="{DF3440FC-1106-45B5-BAB8-38DDA3BD9E7C}" presName="img" presStyleLbl="fgImgPlace1" presStyleIdx="0" presStyleCnt="3"/>
      <dgm:spPr>
        <a:blipFill>
          <a:blip xmlns:r="http://schemas.openxmlformats.org/officeDocument/2006/relationships" r:embed="rId1"/>
          <a:stretch>
            <a:fillRect/>
          </a:stretch>
        </a:blipFill>
      </dgm:spPr>
      <dgm:t>
        <a:bodyPr/>
        <a:lstStyle/>
        <a:p>
          <a:endParaRPr lang="en-US"/>
        </a:p>
      </dgm:t>
    </dgm:pt>
    <dgm:pt modelId="{311CAFB5-C4E0-466D-A96B-A44C10D8D4B7}" type="pres">
      <dgm:prSet presAssocID="{DF3440FC-1106-45B5-BAB8-38DDA3BD9E7C}" presName="text" presStyleLbl="node1" presStyleIdx="0" presStyleCnt="3">
        <dgm:presLayoutVars>
          <dgm:bulletEnabled val="1"/>
        </dgm:presLayoutVars>
      </dgm:prSet>
      <dgm:spPr/>
      <dgm:t>
        <a:bodyPr/>
        <a:lstStyle/>
        <a:p>
          <a:endParaRPr lang="en-US"/>
        </a:p>
      </dgm:t>
    </dgm:pt>
    <dgm:pt modelId="{9E70C1E2-1999-43FA-9FA2-98477213507B}" type="pres">
      <dgm:prSet presAssocID="{8A3E6255-78FD-45D9-A9DD-C8D3155FDA6A}" presName="spacer" presStyleCnt="0"/>
      <dgm:spPr/>
    </dgm:pt>
    <dgm:pt modelId="{07423F5D-3C98-40B1-AC77-C9AF22A6138D}" type="pres">
      <dgm:prSet presAssocID="{DA9341B6-C22E-49D2-BB48-8620936731D7}" presName="comp" presStyleCnt="0"/>
      <dgm:spPr/>
    </dgm:pt>
    <dgm:pt modelId="{2EF2BDF9-69BC-4020-B50C-8E0F311030C0}" type="pres">
      <dgm:prSet presAssocID="{DA9341B6-C22E-49D2-BB48-8620936731D7}" presName="box" presStyleLbl="node1" presStyleIdx="1" presStyleCnt="3"/>
      <dgm:spPr/>
      <dgm:t>
        <a:bodyPr/>
        <a:lstStyle/>
        <a:p>
          <a:endParaRPr lang="en-US"/>
        </a:p>
      </dgm:t>
    </dgm:pt>
    <dgm:pt modelId="{983212DD-2F01-46CF-A8A6-BFDBF9D42806}" type="pres">
      <dgm:prSet presAssocID="{DA9341B6-C22E-49D2-BB48-8620936731D7}"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74000" b="-74000"/>
          </a:stretch>
        </a:blipFill>
      </dgm:spPr>
      <dgm:t>
        <a:bodyPr/>
        <a:lstStyle/>
        <a:p>
          <a:endParaRPr lang="en-US"/>
        </a:p>
      </dgm:t>
    </dgm:pt>
    <dgm:pt modelId="{2F511E41-4B0A-40E4-842C-53CC46BCA31B}" type="pres">
      <dgm:prSet presAssocID="{DA9341B6-C22E-49D2-BB48-8620936731D7}" presName="text" presStyleLbl="node1" presStyleIdx="1" presStyleCnt="3">
        <dgm:presLayoutVars>
          <dgm:bulletEnabled val="1"/>
        </dgm:presLayoutVars>
      </dgm:prSet>
      <dgm:spPr/>
      <dgm:t>
        <a:bodyPr/>
        <a:lstStyle/>
        <a:p>
          <a:endParaRPr lang="en-US"/>
        </a:p>
      </dgm:t>
    </dgm:pt>
    <dgm:pt modelId="{64BC9860-48E1-4081-B2CF-90D695F720B9}" type="pres">
      <dgm:prSet presAssocID="{765DD11F-914E-4553-9BA1-C46A97BBF180}" presName="spacer" presStyleCnt="0"/>
      <dgm:spPr/>
    </dgm:pt>
    <dgm:pt modelId="{9AD7DB61-F114-41FC-93DB-6E14657DB009}" type="pres">
      <dgm:prSet presAssocID="{6FAFCF6B-41A1-4889-ACDB-6BAFD8BF09F4}" presName="comp" presStyleCnt="0"/>
      <dgm:spPr/>
    </dgm:pt>
    <dgm:pt modelId="{83CD2092-947F-4C96-B66D-994F9EE95235}" type="pres">
      <dgm:prSet presAssocID="{6FAFCF6B-41A1-4889-ACDB-6BAFD8BF09F4}" presName="box" presStyleLbl="node1" presStyleIdx="2" presStyleCnt="3"/>
      <dgm:spPr/>
      <dgm:t>
        <a:bodyPr/>
        <a:lstStyle/>
        <a:p>
          <a:endParaRPr lang="en-US"/>
        </a:p>
      </dgm:t>
    </dgm:pt>
    <dgm:pt modelId="{D33873ED-1815-4679-8F93-709CECADB1C9}" type="pres">
      <dgm:prSet presAssocID="{6FAFCF6B-41A1-4889-ACDB-6BAFD8BF09F4}" presName="img" presStyleLbl="fgImgPlace1" presStyleIdx="2" presStyleCnt="3"/>
      <dgm:spPr>
        <a:blipFill>
          <a:blip xmlns:r="http://schemas.openxmlformats.org/officeDocument/2006/relationships" r:embed="rId2" cstate="print">
            <a:extLst>
              <a:ext uri="{28A0092B-C50C-407E-A947-70E740481C1C}">
                <a14:useLocalDpi xmlns:a14="http://schemas.microsoft.com/office/drawing/2010/main" val="0"/>
              </a:ext>
            </a:extLst>
          </a:blip>
          <a:stretch>
            <a:fillRect t="-74000" b="-74000"/>
          </a:stretch>
        </a:blipFill>
      </dgm:spPr>
      <dgm:t>
        <a:bodyPr/>
        <a:lstStyle/>
        <a:p>
          <a:endParaRPr lang="en-US"/>
        </a:p>
      </dgm:t>
    </dgm:pt>
    <dgm:pt modelId="{DF161F85-50BE-4CC4-B12F-59F55E9FE0AF}" type="pres">
      <dgm:prSet presAssocID="{6FAFCF6B-41A1-4889-ACDB-6BAFD8BF09F4}" presName="text" presStyleLbl="node1" presStyleIdx="2" presStyleCnt="3">
        <dgm:presLayoutVars>
          <dgm:bulletEnabled val="1"/>
        </dgm:presLayoutVars>
      </dgm:prSet>
      <dgm:spPr/>
      <dgm:t>
        <a:bodyPr/>
        <a:lstStyle/>
        <a:p>
          <a:endParaRPr lang="en-US"/>
        </a:p>
      </dgm:t>
    </dgm:pt>
  </dgm:ptLst>
  <dgm:cxnLst>
    <dgm:cxn modelId="{FDD3E7CD-B291-4B5D-B18D-AD0229A1383A}" type="presOf" srcId="{DA9341B6-C22E-49D2-BB48-8620936731D7}" destId="{2EF2BDF9-69BC-4020-B50C-8E0F311030C0}" srcOrd="0" destOrd="0" presId="urn:microsoft.com/office/officeart/2005/8/layout/vList4"/>
    <dgm:cxn modelId="{C532F171-9319-4CF6-BDC1-71EC6D5E9111}" srcId="{DA9341B6-C22E-49D2-BB48-8620936731D7}" destId="{1475DF40-4F8E-4A64-8C16-914769E6694D}" srcOrd="0" destOrd="0" parTransId="{383C0E3C-80A1-4D06-81AF-5478BC34EF4D}" sibTransId="{37EDAAC3-CAC8-401E-9FC9-68129F5EECD6}"/>
    <dgm:cxn modelId="{EC3EF477-88C3-404B-A3EE-1DD688B05B36}" type="presOf" srcId="{4E7936DC-6532-45B8-9CB1-A8C30138D7B0}" destId="{311CAFB5-C4E0-466D-A96B-A44C10D8D4B7}" srcOrd="1" destOrd="2" presId="urn:microsoft.com/office/officeart/2005/8/layout/vList4"/>
    <dgm:cxn modelId="{98E36E8F-2DAA-4461-8783-B028C89BA907}" srcId="{DF3440FC-1106-45B5-BAB8-38DDA3BD9E7C}" destId="{893B23F0-34DA-4DBC-85AA-455E5E0441E8}" srcOrd="2" destOrd="0" parTransId="{28157DF2-69B5-4398-80C7-4AB169FCAA0E}" sibTransId="{F46CDDE4-E734-4DC3-9BEF-44BC26255401}"/>
    <dgm:cxn modelId="{80B26AF0-2E11-4DEC-A285-A0758482C013}" type="presOf" srcId="{C068739D-D54A-4101-AB53-51790764AF06}" destId="{83CD2092-947F-4C96-B66D-994F9EE95235}" srcOrd="0" destOrd="2" presId="urn:microsoft.com/office/officeart/2005/8/layout/vList4"/>
    <dgm:cxn modelId="{C210C280-F15F-4B47-8309-2A9A79E03400}" srcId="{771A132F-9892-4FBC-A6EC-B64994233E5E}" destId="{DF3440FC-1106-45B5-BAB8-38DDA3BD9E7C}" srcOrd="0" destOrd="0" parTransId="{3B99D529-B950-4670-A33F-6BC251A2C873}" sibTransId="{8A3E6255-78FD-45D9-A9DD-C8D3155FDA6A}"/>
    <dgm:cxn modelId="{C95C4B65-3B56-4E1A-9A10-71F33BABFAD3}" srcId="{DA9341B6-C22E-49D2-BB48-8620936731D7}" destId="{1AA426D6-4B59-42B2-B7DD-3ADAF84103FE}" srcOrd="7" destOrd="0" parTransId="{C74FCE46-E3AB-4BD6-A6BC-0DA14B492BA3}" sibTransId="{6C99D873-A477-4D0B-BDB9-9F5AFCE710DB}"/>
    <dgm:cxn modelId="{76078D19-9ADC-45FA-A9AE-2A94D02657DF}" srcId="{6FAFCF6B-41A1-4889-ACDB-6BAFD8BF09F4}" destId="{C8687E81-8B0A-46DA-B19B-23AD83A76ED3}" srcOrd="4" destOrd="0" parTransId="{1F4C1A1C-5148-4F23-8D92-59D5628C12A1}" sibTransId="{BC63EBCC-1498-4F51-B2E4-C15EBB41C8C8}"/>
    <dgm:cxn modelId="{1E4F248A-4966-4712-9ECF-E9CC210D24B2}" type="presOf" srcId="{DE4235A8-9FA7-4D24-82C5-67CC078BEEB2}" destId="{2EF2BDF9-69BC-4020-B50C-8E0F311030C0}" srcOrd="0" destOrd="4" presId="urn:microsoft.com/office/officeart/2005/8/layout/vList4"/>
    <dgm:cxn modelId="{D01C39D4-8F30-4773-ACA8-94E1A07044B3}" srcId="{DA9341B6-C22E-49D2-BB48-8620936731D7}" destId="{08F21B83-D22B-4FED-8809-98778C542C64}" srcOrd="2" destOrd="0" parTransId="{17885D54-3A3D-4989-889B-25635F3238A5}" sibTransId="{53AFF80B-8420-41D1-9766-0263B549503A}"/>
    <dgm:cxn modelId="{AEF74528-7766-42AE-BB05-D3FE6E175847}" type="presOf" srcId="{771A132F-9892-4FBC-A6EC-B64994233E5E}" destId="{36ADD2B5-20C8-4C96-AC20-57AFD69EF130}" srcOrd="0" destOrd="0" presId="urn:microsoft.com/office/officeart/2005/8/layout/vList4"/>
    <dgm:cxn modelId="{2DB073BE-A492-4D81-9347-4DB414BFF7F1}" type="presOf" srcId="{1AA426D6-4B59-42B2-B7DD-3ADAF84103FE}" destId="{2F511E41-4B0A-40E4-842C-53CC46BCA31B}" srcOrd="1" destOrd="8" presId="urn:microsoft.com/office/officeart/2005/8/layout/vList4"/>
    <dgm:cxn modelId="{69E98F73-DA20-4276-B8E2-7E5634FF275D}" type="presOf" srcId="{E05B8047-01FE-425C-B183-501B24A72C5F}" destId="{2F511E41-4B0A-40E4-842C-53CC46BCA31B}" srcOrd="1" destOrd="6" presId="urn:microsoft.com/office/officeart/2005/8/layout/vList4"/>
    <dgm:cxn modelId="{0DDFD6F1-8900-48D8-9564-8553B1A52763}" type="presOf" srcId="{1475DF40-4F8E-4A64-8C16-914769E6694D}" destId="{2EF2BDF9-69BC-4020-B50C-8E0F311030C0}" srcOrd="0" destOrd="1" presId="urn:microsoft.com/office/officeart/2005/8/layout/vList4"/>
    <dgm:cxn modelId="{DDF9FC63-73BD-4E2C-9625-AB0DE35DE1C3}" type="presOf" srcId="{08F21B83-D22B-4FED-8809-98778C542C64}" destId="{2F511E41-4B0A-40E4-842C-53CC46BCA31B}" srcOrd="1" destOrd="3" presId="urn:microsoft.com/office/officeart/2005/8/layout/vList4"/>
    <dgm:cxn modelId="{E909DFCF-DFE2-4674-AEC9-CA70AE6ACBB0}" type="presOf" srcId="{CE38CA36-7FBD-4CC4-9F8E-BB81E08FA5E6}" destId="{DF161F85-50BE-4CC4-B12F-59F55E9FE0AF}" srcOrd="1" destOrd="4" presId="urn:microsoft.com/office/officeart/2005/8/layout/vList4"/>
    <dgm:cxn modelId="{B060141F-0C6E-4D13-82FC-5E2DD3E685A0}" type="presOf" srcId="{1AA426D6-4B59-42B2-B7DD-3ADAF84103FE}" destId="{2EF2BDF9-69BC-4020-B50C-8E0F311030C0}" srcOrd="0" destOrd="8" presId="urn:microsoft.com/office/officeart/2005/8/layout/vList4"/>
    <dgm:cxn modelId="{C7D1EFB3-5F6B-40D2-8D63-FE54582624A4}" srcId="{771A132F-9892-4FBC-A6EC-B64994233E5E}" destId="{6FAFCF6B-41A1-4889-ACDB-6BAFD8BF09F4}" srcOrd="2" destOrd="0" parTransId="{D975217C-135F-42EC-8E43-1D0AF41CD856}" sibTransId="{DCF7DBE0-6F50-4B83-9BBA-25BEA5121C51}"/>
    <dgm:cxn modelId="{D55EDFB8-7207-4840-9380-5AFF2C660D26}" type="presOf" srcId="{C71BF29E-7057-4C0D-AD30-0D24734A7A95}" destId="{83CD2092-947F-4C96-B66D-994F9EE95235}" srcOrd="0" destOrd="1" presId="urn:microsoft.com/office/officeart/2005/8/layout/vList4"/>
    <dgm:cxn modelId="{C3C1F82E-CC64-47AE-BCCB-E555480E043E}" srcId="{DF3440FC-1106-45B5-BAB8-38DDA3BD9E7C}" destId="{F69B8D22-0B40-4C93-A901-9CD483D80EE4}" srcOrd="3" destOrd="0" parTransId="{337E2692-D565-409E-9586-639700F26F1A}" sibTransId="{15933497-1357-4D74-AD1A-5928A732C69C}"/>
    <dgm:cxn modelId="{865C1FBC-59B1-45A9-817D-C7BDD4BDB043}" srcId="{DA9341B6-C22E-49D2-BB48-8620936731D7}" destId="{311CAC10-2132-4A54-B18D-04B78A02C07B}" srcOrd="4" destOrd="0" parTransId="{FDDE1744-55AD-478E-92BF-B88578D95B37}" sibTransId="{99B9CFC9-7543-4FDD-8915-F6B1B3072A53}"/>
    <dgm:cxn modelId="{1E83BBFA-E7E6-43BF-8AC4-385A8F25572B}" type="presOf" srcId="{08F21B83-D22B-4FED-8809-98778C542C64}" destId="{2EF2BDF9-69BC-4020-B50C-8E0F311030C0}" srcOrd="0" destOrd="3" presId="urn:microsoft.com/office/officeart/2005/8/layout/vList4"/>
    <dgm:cxn modelId="{AE264513-5D5A-422C-9503-27A3D737A83C}" type="presOf" srcId="{E8DF372C-62B5-4C9A-AEB8-B3C498E776E4}" destId="{658473F4-7430-4D83-A3AC-E0745F7A3231}" srcOrd="0" destOrd="1" presId="urn:microsoft.com/office/officeart/2005/8/layout/vList4"/>
    <dgm:cxn modelId="{21A707A6-5A72-4810-BE56-62D65F262DCE}" type="presOf" srcId="{F69B8D22-0B40-4C93-A901-9CD483D80EE4}" destId="{658473F4-7430-4D83-A3AC-E0745F7A3231}" srcOrd="0" destOrd="4" presId="urn:microsoft.com/office/officeart/2005/8/layout/vList4"/>
    <dgm:cxn modelId="{C6DED730-4A14-4C6E-98E5-B92B4D23629D}" type="presOf" srcId="{C71BF29E-7057-4C0D-AD30-0D24734A7A95}" destId="{DF161F85-50BE-4CC4-B12F-59F55E9FE0AF}" srcOrd="1" destOrd="1" presId="urn:microsoft.com/office/officeart/2005/8/layout/vList4"/>
    <dgm:cxn modelId="{15D133B0-17B2-4D4F-B04D-9FDCFAC859FA}" type="presOf" srcId="{DF3440FC-1106-45B5-BAB8-38DDA3BD9E7C}" destId="{658473F4-7430-4D83-A3AC-E0745F7A3231}" srcOrd="0" destOrd="0" presId="urn:microsoft.com/office/officeart/2005/8/layout/vList4"/>
    <dgm:cxn modelId="{DA46940A-F592-4E0B-B92D-6ECD45E80BCB}" type="presOf" srcId="{311CAC10-2132-4A54-B18D-04B78A02C07B}" destId="{2EF2BDF9-69BC-4020-B50C-8E0F311030C0}" srcOrd="0" destOrd="5" presId="urn:microsoft.com/office/officeart/2005/8/layout/vList4"/>
    <dgm:cxn modelId="{5D77EFDE-4052-45E7-AA44-4E816C0EBCFE}" type="presOf" srcId="{E8DF372C-62B5-4C9A-AEB8-B3C498E776E4}" destId="{311CAFB5-C4E0-466D-A96B-A44C10D8D4B7}" srcOrd="1" destOrd="1" presId="urn:microsoft.com/office/officeart/2005/8/layout/vList4"/>
    <dgm:cxn modelId="{D30861E8-8881-4D47-A482-0DD8C10F32EF}" type="presOf" srcId="{CABAFEFB-02C1-4E13-8DAB-A7A5A8295304}" destId="{2EF2BDF9-69BC-4020-B50C-8E0F311030C0}" srcOrd="0" destOrd="7" presId="urn:microsoft.com/office/officeart/2005/8/layout/vList4"/>
    <dgm:cxn modelId="{81CCC0C2-DECE-42AA-8C49-4916D8D0F396}" srcId="{DA9341B6-C22E-49D2-BB48-8620936731D7}" destId="{DE4235A8-9FA7-4D24-82C5-67CC078BEEB2}" srcOrd="3" destOrd="0" parTransId="{C18CF4E1-7D20-4660-AB48-DA748ABEB4B5}" sibTransId="{AB33BF7B-2320-4949-87AC-6D4A77ECBF34}"/>
    <dgm:cxn modelId="{E9BF3545-416E-44F8-8B24-7EB3F85AD7D2}" type="presOf" srcId="{CABAFEFB-02C1-4E13-8DAB-A7A5A8295304}" destId="{2F511E41-4B0A-40E4-842C-53CC46BCA31B}" srcOrd="1" destOrd="7" presId="urn:microsoft.com/office/officeart/2005/8/layout/vList4"/>
    <dgm:cxn modelId="{C1B9AECC-DE00-4D8A-9CB7-8D9EDF14090C}" type="presOf" srcId="{A0E12FA0-4692-4BC7-A7BA-CC9223A56910}" destId="{83CD2092-947F-4C96-B66D-994F9EE95235}" srcOrd="0" destOrd="6" presId="urn:microsoft.com/office/officeart/2005/8/layout/vList4"/>
    <dgm:cxn modelId="{C04B2123-EBA2-40D1-817B-C1BA07877883}" type="presOf" srcId="{1475DF40-4F8E-4A64-8C16-914769E6694D}" destId="{2F511E41-4B0A-40E4-842C-53CC46BCA31B}" srcOrd="1" destOrd="1" presId="urn:microsoft.com/office/officeart/2005/8/layout/vList4"/>
    <dgm:cxn modelId="{C138426C-86E1-488E-BB29-6663C69EF845}" type="presOf" srcId="{E5CD6272-3F68-4D88-A402-E81BF0E726C9}" destId="{DF161F85-50BE-4CC4-B12F-59F55E9FE0AF}" srcOrd="1" destOrd="3" presId="urn:microsoft.com/office/officeart/2005/8/layout/vList4"/>
    <dgm:cxn modelId="{6C8F6AF4-06D1-4FAF-9D89-AB794A880680}" type="presOf" srcId="{C068739D-D54A-4101-AB53-51790764AF06}" destId="{DF161F85-50BE-4CC4-B12F-59F55E9FE0AF}" srcOrd="1" destOrd="2" presId="urn:microsoft.com/office/officeart/2005/8/layout/vList4"/>
    <dgm:cxn modelId="{30F643A4-EF4A-4804-947D-B4924090610F}" type="presOf" srcId="{C8687E81-8B0A-46DA-B19B-23AD83A76ED3}" destId="{DF161F85-50BE-4CC4-B12F-59F55E9FE0AF}" srcOrd="1" destOrd="5" presId="urn:microsoft.com/office/officeart/2005/8/layout/vList4"/>
    <dgm:cxn modelId="{FBA2C9A9-2322-4C8F-B966-9A6A4F3CED50}" srcId="{DA9341B6-C22E-49D2-BB48-8620936731D7}" destId="{CABAFEFB-02C1-4E13-8DAB-A7A5A8295304}" srcOrd="6" destOrd="0" parTransId="{83A4546F-648E-4C82-AD8F-248E84C68635}" sibTransId="{343BB319-1BA2-4893-90BB-42B1E06FE3E6}"/>
    <dgm:cxn modelId="{38F5C530-F9CA-459B-9978-DC6B82705726}" srcId="{DF3440FC-1106-45B5-BAB8-38DDA3BD9E7C}" destId="{E8DF372C-62B5-4C9A-AEB8-B3C498E776E4}" srcOrd="0" destOrd="0" parTransId="{A5ED4D65-19E9-4323-87A9-E6A7CB46C512}" sibTransId="{75213B56-709C-44F0-A82B-D604F33F7F1B}"/>
    <dgm:cxn modelId="{BB1028F1-1530-4D1B-9651-3EC978EFA1F0}" srcId="{DF3440FC-1106-45B5-BAB8-38DDA3BD9E7C}" destId="{4E7936DC-6532-45B8-9CB1-A8C30138D7B0}" srcOrd="1" destOrd="0" parTransId="{391FA965-E0D8-42A5-AF64-F86426D07476}" sibTransId="{5A183EC9-65FC-4518-A1D4-2C840240C0F1}"/>
    <dgm:cxn modelId="{AE6E1E98-9411-4193-9A37-164B86212E89}" type="presOf" srcId="{4E7936DC-6532-45B8-9CB1-A8C30138D7B0}" destId="{658473F4-7430-4D83-A3AC-E0745F7A3231}" srcOrd="0" destOrd="2" presId="urn:microsoft.com/office/officeart/2005/8/layout/vList4"/>
    <dgm:cxn modelId="{57A4CBDF-0008-46AA-8DFA-592EC25B570F}" srcId="{6FAFCF6B-41A1-4889-ACDB-6BAFD8BF09F4}" destId="{C71BF29E-7057-4C0D-AD30-0D24734A7A95}" srcOrd="0" destOrd="0" parTransId="{51462CFA-3FF4-4D33-9A01-A6F0F9844EB2}" sibTransId="{CAA8410D-65EF-4868-931F-86BAB4E8E81B}"/>
    <dgm:cxn modelId="{269B254E-DCDE-4B10-AD0A-2B5C7C7F7695}" type="presOf" srcId="{311CAC10-2132-4A54-B18D-04B78A02C07B}" destId="{2F511E41-4B0A-40E4-842C-53CC46BCA31B}" srcOrd="1" destOrd="5" presId="urn:microsoft.com/office/officeart/2005/8/layout/vList4"/>
    <dgm:cxn modelId="{EDCE53B8-7DEE-4197-94FF-CB9CE8F36E7A}" type="presOf" srcId="{C8687E81-8B0A-46DA-B19B-23AD83A76ED3}" destId="{83CD2092-947F-4C96-B66D-994F9EE95235}" srcOrd="0" destOrd="5" presId="urn:microsoft.com/office/officeart/2005/8/layout/vList4"/>
    <dgm:cxn modelId="{7C0405F8-6EE9-4901-B8FB-21DEFF1A8168}" type="presOf" srcId="{6FAFCF6B-41A1-4889-ACDB-6BAFD8BF09F4}" destId="{83CD2092-947F-4C96-B66D-994F9EE95235}" srcOrd="0" destOrd="0" presId="urn:microsoft.com/office/officeart/2005/8/layout/vList4"/>
    <dgm:cxn modelId="{643B6514-9942-405E-8FF2-415762B13CD7}" srcId="{6FAFCF6B-41A1-4889-ACDB-6BAFD8BF09F4}" destId="{E5CD6272-3F68-4D88-A402-E81BF0E726C9}" srcOrd="2" destOrd="0" parTransId="{1FF1B8B8-5A82-4118-8A5F-B3B266455F93}" sibTransId="{E015A2C0-5144-48AB-BBAE-F1B2B5C20594}"/>
    <dgm:cxn modelId="{17880383-DD60-4D62-B88A-7C53EA727242}" srcId="{DA9341B6-C22E-49D2-BB48-8620936731D7}" destId="{E05B8047-01FE-425C-B183-501B24A72C5F}" srcOrd="5" destOrd="0" parTransId="{2CA17001-8988-42C5-AC04-256C9265ED76}" sibTransId="{CA4F5521-56C9-4F63-9D96-96D99D732333}"/>
    <dgm:cxn modelId="{9EBD3978-DBCF-4877-BF22-59D1E1DEF750}" srcId="{6FAFCF6B-41A1-4889-ACDB-6BAFD8BF09F4}" destId="{A0E12FA0-4692-4BC7-A7BA-CC9223A56910}" srcOrd="5" destOrd="0" parTransId="{80473D9D-0C7B-40D1-8FBA-0B64A9DA2266}" sibTransId="{BCA90475-48A4-4404-A056-03C5E839FE09}"/>
    <dgm:cxn modelId="{9D7B7391-5C35-43B2-AB8F-269A6A15DDCF}" type="presOf" srcId="{E05B8047-01FE-425C-B183-501B24A72C5F}" destId="{2EF2BDF9-69BC-4020-B50C-8E0F311030C0}" srcOrd="0" destOrd="6" presId="urn:microsoft.com/office/officeart/2005/8/layout/vList4"/>
    <dgm:cxn modelId="{23386902-8560-47D8-815A-136F362ED3CE}" srcId="{6FAFCF6B-41A1-4889-ACDB-6BAFD8BF09F4}" destId="{C068739D-D54A-4101-AB53-51790764AF06}" srcOrd="1" destOrd="0" parTransId="{D7294710-6613-4CC3-9917-C065B31FB9B5}" sibTransId="{B2FE6E1F-3C8B-4D38-983C-A739F98E8AE9}"/>
    <dgm:cxn modelId="{C5B5F528-858B-42D2-85A3-B13DDA68B4CF}" type="presOf" srcId="{CE38CA36-7FBD-4CC4-9F8E-BB81E08FA5E6}" destId="{83CD2092-947F-4C96-B66D-994F9EE95235}" srcOrd="0" destOrd="4" presId="urn:microsoft.com/office/officeart/2005/8/layout/vList4"/>
    <dgm:cxn modelId="{150A849E-4AD8-4AD7-8743-13D06F67E940}" type="presOf" srcId="{35D0E101-F6A9-4603-861C-037C6B248E53}" destId="{2F511E41-4B0A-40E4-842C-53CC46BCA31B}" srcOrd="1" destOrd="2" presId="urn:microsoft.com/office/officeart/2005/8/layout/vList4"/>
    <dgm:cxn modelId="{3C42C938-C87A-4408-A8C3-B91DA38F97A3}" type="presOf" srcId="{35D0E101-F6A9-4603-861C-037C6B248E53}" destId="{2EF2BDF9-69BC-4020-B50C-8E0F311030C0}" srcOrd="0" destOrd="2" presId="urn:microsoft.com/office/officeart/2005/8/layout/vList4"/>
    <dgm:cxn modelId="{A574E840-1D88-47FA-AE17-D9532254002F}" type="presOf" srcId="{DA9341B6-C22E-49D2-BB48-8620936731D7}" destId="{2F511E41-4B0A-40E4-842C-53CC46BCA31B}" srcOrd="1" destOrd="0" presId="urn:microsoft.com/office/officeart/2005/8/layout/vList4"/>
    <dgm:cxn modelId="{BEDF28D6-5C0C-4127-B8F4-440904330BC5}" type="presOf" srcId="{893B23F0-34DA-4DBC-85AA-455E5E0441E8}" destId="{311CAFB5-C4E0-466D-A96B-A44C10D8D4B7}" srcOrd="1" destOrd="3" presId="urn:microsoft.com/office/officeart/2005/8/layout/vList4"/>
    <dgm:cxn modelId="{0A2E400D-3F4A-468F-8A72-25EC0302AD5F}" type="presOf" srcId="{893B23F0-34DA-4DBC-85AA-455E5E0441E8}" destId="{658473F4-7430-4D83-A3AC-E0745F7A3231}" srcOrd="0" destOrd="3" presId="urn:microsoft.com/office/officeart/2005/8/layout/vList4"/>
    <dgm:cxn modelId="{2E2213D3-14A4-49D8-97B4-38E93CF07909}" type="presOf" srcId="{A0E12FA0-4692-4BC7-A7BA-CC9223A56910}" destId="{DF161F85-50BE-4CC4-B12F-59F55E9FE0AF}" srcOrd="1" destOrd="6" presId="urn:microsoft.com/office/officeart/2005/8/layout/vList4"/>
    <dgm:cxn modelId="{62FC8DA2-C99B-4B11-9EE3-F8A397956F6F}" srcId="{771A132F-9892-4FBC-A6EC-B64994233E5E}" destId="{DA9341B6-C22E-49D2-BB48-8620936731D7}" srcOrd="1" destOrd="0" parTransId="{845984E5-090C-422E-BB18-4BB92A98C3F3}" sibTransId="{765DD11F-914E-4553-9BA1-C46A97BBF180}"/>
    <dgm:cxn modelId="{97606FF4-7B7C-4320-8BF3-C7B4A51C2237}" srcId="{6FAFCF6B-41A1-4889-ACDB-6BAFD8BF09F4}" destId="{CE38CA36-7FBD-4CC4-9F8E-BB81E08FA5E6}" srcOrd="3" destOrd="0" parTransId="{A8725CEE-C77C-4111-8D3C-8898CC5DE9B9}" sibTransId="{B09306E1-3AAC-4944-9799-9DDCFF87B695}"/>
    <dgm:cxn modelId="{C1EF4571-1CD1-43E4-9996-CA928A3AEEF7}" type="presOf" srcId="{F69B8D22-0B40-4C93-A901-9CD483D80EE4}" destId="{311CAFB5-C4E0-466D-A96B-A44C10D8D4B7}" srcOrd="1" destOrd="4" presId="urn:microsoft.com/office/officeart/2005/8/layout/vList4"/>
    <dgm:cxn modelId="{7F399041-B64D-468B-BF7B-8701445131C6}" type="presOf" srcId="{DE4235A8-9FA7-4D24-82C5-67CC078BEEB2}" destId="{2F511E41-4B0A-40E4-842C-53CC46BCA31B}" srcOrd="1" destOrd="4" presId="urn:microsoft.com/office/officeart/2005/8/layout/vList4"/>
    <dgm:cxn modelId="{9E00F234-3626-400E-9B50-6703EA0E25DA}" srcId="{DA9341B6-C22E-49D2-BB48-8620936731D7}" destId="{35D0E101-F6A9-4603-861C-037C6B248E53}" srcOrd="1" destOrd="0" parTransId="{75BFB322-E7CC-41E2-BD65-83C9E6CB7BF8}" sibTransId="{F14B0984-AFD6-4720-A0F0-166DAE0CFDAD}"/>
    <dgm:cxn modelId="{19343B4F-F251-410E-B4CD-2D29496088BE}" type="presOf" srcId="{6FAFCF6B-41A1-4889-ACDB-6BAFD8BF09F4}" destId="{DF161F85-50BE-4CC4-B12F-59F55E9FE0AF}" srcOrd="1" destOrd="0" presId="urn:microsoft.com/office/officeart/2005/8/layout/vList4"/>
    <dgm:cxn modelId="{8422DEA1-0B83-4875-BC1F-7901B933254B}" type="presOf" srcId="{E5CD6272-3F68-4D88-A402-E81BF0E726C9}" destId="{83CD2092-947F-4C96-B66D-994F9EE95235}" srcOrd="0" destOrd="3" presId="urn:microsoft.com/office/officeart/2005/8/layout/vList4"/>
    <dgm:cxn modelId="{F971E14D-E45B-4898-8D65-EBB95C16997E}" type="presOf" srcId="{DF3440FC-1106-45B5-BAB8-38DDA3BD9E7C}" destId="{311CAFB5-C4E0-466D-A96B-A44C10D8D4B7}" srcOrd="1" destOrd="0" presId="urn:microsoft.com/office/officeart/2005/8/layout/vList4"/>
    <dgm:cxn modelId="{A2FC2AFE-0E55-4158-ACA8-80638373A953}" type="presParOf" srcId="{36ADD2B5-20C8-4C96-AC20-57AFD69EF130}" destId="{E5E92AA7-AC65-40E6-94EE-F67D982B1F11}" srcOrd="0" destOrd="0" presId="urn:microsoft.com/office/officeart/2005/8/layout/vList4"/>
    <dgm:cxn modelId="{2555E0E5-5029-44EC-A205-6B1DB6FEF060}" type="presParOf" srcId="{E5E92AA7-AC65-40E6-94EE-F67D982B1F11}" destId="{658473F4-7430-4D83-A3AC-E0745F7A3231}" srcOrd="0" destOrd="0" presId="urn:microsoft.com/office/officeart/2005/8/layout/vList4"/>
    <dgm:cxn modelId="{57C870B7-F551-4D72-A146-26B89FA2E4CD}" type="presParOf" srcId="{E5E92AA7-AC65-40E6-94EE-F67D982B1F11}" destId="{EF0A4E18-EADA-4EB9-9A6C-14F59B375FA4}" srcOrd="1" destOrd="0" presId="urn:microsoft.com/office/officeart/2005/8/layout/vList4"/>
    <dgm:cxn modelId="{3EA81EB8-AD62-4FB6-8142-49A0E219B988}" type="presParOf" srcId="{E5E92AA7-AC65-40E6-94EE-F67D982B1F11}" destId="{311CAFB5-C4E0-466D-A96B-A44C10D8D4B7}" srcOrd="2" destOrd="0" presId="urn:microsoft.com/office/officeart/2005/8/layout/vList4"/>
    <dgm:cxn modelId="{2D5668CA-7C84-43F8-BF0E-503B97D179B1}" type="presParOf" srcId="{36ADD2B5-20C8-4C96-AC20-57AFD69EF130}" destId="{9E70C1E2-1999-43FA-9FA2-98477213507B}" srcOrd="1" destOrd="0" presId="urn:microsoft.com/office/officeart/2005/8/layout/vList4"/>
    <dgm:cxn modelId="{B7C5F865-2187-4491-A092-E083D5A75EA8}" type="presParOf" srcId="{36ADD2B5-20C8-4C96-AC20-57AFD69EF130}" destId="{07423F5D-3C98-40B1-AC77-C9AF22A6138D}" srcOrd="2" destOrd="0" presId="urn:microsoft.com/office/officeart/2005/8/layout/vList4"/>
    <dgm:cxn modelId="{28880605-1B26-4459-9111-7DE484AB9DC4}" type="presParOf" srcId="{07423F5D-3C98-40B1-AC77-C9AF22A6138D}" destId="{2EF2BDF9-69BC-4020-B50C-8E0F311030C0}" srcOrd="0" destOrd="0" presId="urn:microsoft.com/office/officeart/2005/8/layout/vList4"/>
    <dgm:cxn modelId="{F2602C12-C91C-45C7-AA5C-40D625F0F4BD}" type="presParOf" srcId="{07423F5D-3C98-40B1-AC77-C9AF22A6138D}" destId="{983212DD-2F01-46CF-A8A6-BFDBF9D42806}" srcOrd="1" destOrd="0" presId="urn:microsoft.com/office/officeart/2005/8/layout/vList4"/>
    <dgm:cxn modelId="{B25EAB7E-3EB4-457E-B3FC-7846161BD135}" type="presParOf" srcId="{07423F5D-3C98-40B1-AC77-C9AF22A6138D}" destId="{2F511E41-4B0A-40E4-842C-53CC46BCA31B}" srcOrd="2" destOrd="0" presId="urn:microsoft.com/office/officeart/2005/8/layout/vList4"/>
    <dgm:cxn modelId="{C8BA2ECC-A67B-4EDB-A0DC-02D8FBC2DF0F}" type="presParOf" srcId="{36ADD2B5-20C8-4C96-AC20-57AFD69EF130}" destId="{64BC9860-48E1-4081-B2CF-90D695F720B9}" srcOrd="3" destOrd="0" presId="urn:microsoft.com/office/officeart/2005/8/layout/vList4"/>
    <dgm:cxn modelId="{17A5C963-2E17-487D-8736-9B7085B14651}" type="presParOf" srcId="{36ADD2B5-20C8-4C96-AC20-57AFD69EF130}" destId="{9AD7DB61-F114-41FC-93DB-6E14657DB009}" srcOrd="4" destOrd="0" presId="urn:microsoft.com/office/officeart/2005/8/layout/vList4"/>
    <dgm:cxn modelId="{C2987C48-291C-433D-A67C-BAD11EC14402}" type="presParOf" srcId="{9AD7DB61-F114-41FC-93DB-6E14657DB009}" destId="{83CD2092-947F-4C96-B66D-994F9EE95235}" srcOrd="0" destOrd="0" presId="urn:microsoft.com/office/officeart/2005/8/layout/vList4"/>
    <dgm:cxn modelId="{91664128-2860-41C5-8C10-C3652719075B}" type="presParOf" srcId="{9AD7DB61-F114-41FC-93DB-6E14657DB009}" destId="{D33873ED-1815-4679-8F93-709CECADB1C9}" srcOrd="1" destOrd="0" presId="urn:microsoft.com/office/officeart/2005/8/layout/vList4"/>
    <dgm:cxn modelId="{D3760441-2924-4BB1-AA19-DB5D6295A9CE}" type="presParOf" srcId="{9AD7DB61-F114-41FC-93DB-6E14657DB009}" destId="{DF161F85-50BE-4CC4-B12F-59F55E9FE0AF}" srcOrd="2" destOrd="0" presId="urn:microsoft.com/office/officeart/2005/8/layout/vList4"/>
  </dgm:cxnLst>
  <dgm:bg>
    <a:gradFill>
      <a:gsLst>
        <a:gs pos="0">
          <a:schemeClr val="tx2">
            <a:lumMod val="40000"/>
            <a:lumOff val="60000"/>
          </a:schemeClr>
        </a:gs>
        <a:gs pos="46000">
          <a:schemeClr val="accent1">
            <a:lumMod val="95000"/>
            <a:lumOff val="5000"/>
          </a:schemeClr>
        </a:gs>
        <a:gs pos="100000">
          <a:schemeClr val="tx2">
            <a:lumMod val="60000"/>
            <a:lumOff val="40000"/>
          </a:schemeClr>
        </a:gs>
      </a:gsLst>
      <a:path path="circle">
        <a:fillToRect l="50000" t="130000" r="50000" b="-30000"/>
      </a:path>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112F68-8A30-4D58-97CC-E21CC40AD208}"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n-US"/>
        </a:p>
      </dgm:t>
    </dgm:pt>
    <dgm:pt modelId="{0C9195D6-AD11-4D97-B8BD-E107DCA75FC1}">
      <dgm:prSet phldrT="[Text]"/>
      <dgm:spPr>
        <a:pattFill prst="dotDmnd">
          <a:fgClr>
            <a:schemeClr val="accent1">
              <a:shade val="80000"/>
              <a:hueOff val="0"/>
              <a:satOff val="0"/>
              <a:lumOff val="0"/>
            </a:schemeClr>
          </a:fgClr>
          <a:bgClr>
            <a:schemeClr val="bg1"/>
          </a:bgClr>
        </a:pattFill>
      </dgm:spPr>
      <dgm:t>
        <a:bodyPr/>
        <a:lstStyle/>
        <a:p>
          <a:r>
            <a:rPr lang="en-US" dirty="0" smtClean="0">
              <a:solidFill>
                <a:srgbClr val="C00000"/>
              </a:solidFill>
            </a:rPr>
            <a:t>Advertising</a:t>
          </a:r>
          <a:endParaRPr lang="en-US" dirty="0">
            <a:solidFill>
              <a:srgbClr val="C00000"/>
            </a:solidFill>
          </a:endParaRPr>
        </a:p>
      </dgm:t>
    </dgm:pt>
    <dgm:pt modelId="{2EDC2EE8-997E-435F-909B-FBE1421C638C}" type="parTrans" cxnId="{298CC18D-AF2A-4DEE-9A51-4C932B1ED0DB}">
      <dgm:prSet/>
      <dgm:spPr/>
      <dgm:t>
        <a:bodyPr/>
        <a:lstStyle/>
        <a:p>
          <a:endParaRPr lang="en-US"/>
        </a:p>
      </dgm:t>
    </dgm:pt>
    <dgm:pt modelId="{8BB58245-B98E-410E-9EF7-66BDC77B7683}" type="sibTrans" cxnId="{298CC18D-AF2A-4DEE-9A51-4C932B1ED0DB}">
      <dgm:prSet/>
      <dgm:spPr/>
      <dgm:t>
        <a:bodyPr/>
        <a:lstStyle/>
        <a:p>
          <a:endParaRPr lang="en-US"/>
        </a:p>
      </dgm:t>
    </dgm:pt>
    <dgm:pt modelId="{CDBB445B-ED89-4036-9F53-25AE30B0792F}">
      <dgm:prSet phldrT="[Text]"/>
      <dgm:spPr/>
      <dgm:t>
        <a:bodyPr/>
        <a:lstStyle/>
        <a:p>
          <a:r>
            <a:rPr lang="en-US" dirty="0" smtClean="0"/>
            <a:t>Newsletters </a:t>
          </a:r>
        </a:p>
      </dgm:t>
    </dgm:pt>
    <dgm:pt modelId="{EDFE1CBD-B285-46CF-8BCF-7640AC6D2BA3}" type="parTrans" cxnId="{667C69B1-FE12-47AC-82D8-290A6692E582}">
      <dgm:prSet/>
      <dgm:spPr/>
      <dgm:t>
        <a:bodyPr/>
        <a:lstStyle/>
        <a:p>
          <a:endParaRPr lang="en-US"/>
        </a:p>
      </dgm:t>
    </dgm:pt>
    <dgm:pt modelId="{4D4021A9-BBE8-463A-AC46-F71586DD8B5F}" type="sibTrans" cxnId="{667C69B1-FE12-47AC-82D8-290A6692E582}">
      <dgm:prSet/>
      <dgm:spPr/>
      <dgm:t>
        <a:bodyPr/>
        <a:lstStyle/>
        <a:p>
          <a:endParaRPr lang="en-US"/>
        </a:p>
      </dgm:t>
    </dgm:pt>
    <dgm:pt modelId="{8523E567-9F11-4A7F-8AEF-349ACC48C94A}">
      <dgm:prSet phldrT="[Text]"/>
      <dgm:spPr/>
      <dgm:t>
        <a:bodyPr/>
        <a:lstStyle/>
        <a:p>
          <a:r>
            <a:rPr lang="en-US" dirty="0" smtClean="0"/>
            <a:t>Pamphlets &amp; Media</a:t>
          </a:r>
          <a:endParaRPr lang="en-US" dirty="0"/>
        </a:p>
      </dgm:t>
    </dgm:pt>
    <dgm:pt modelId="{99C14EF2-F6E6-4040-BAA2-1235896E476B}" type="parTrans" cxnId="{7037464B-91EE-4A1D-BC7D-F18E21FE9896}">
      <dgm:prSet/>
      <dgm:spPr/>
      <dgm:t>
        <a:bodyPr/>
        <a:lstStyle/>
        <a:p>
          <a:endParaRPr lang="en-US"/>
        </a:p>
      </dgm:t>
    </dgm:pt>
    <dgm:pt modelId="{C1CEF20A-E635-48B9-AD7A-CADC6AE1FAF0}" type="sibTrans" cxnId="{7037464B-91EE-4A1D-BC7D-F18E21FE9896}">
      <dgm:prSet/>
      <dgm:spPr/>
      <dgm:t>
        <a:bodyPr/>
        <a:lstStyle/>
        <a:p>
          <a:endParaRPr lang="en-US"/>
        </a:p>
      </dgm:t>
    </dgm:pt>
    <dgm:pt modelId="{DBB1B5B1-6057-4D3A-930C-3309EAADBC97}">
      <dgm:prSet phldrT="[Text]"/>
      <dgm:spPr/>
      <dgm:t>
        <a:bodyPr/>
        <a:lstStyle/>
        <a:p>
          <a:r>
            <a:rPr lang="en-US" dirty="0" smtClean="0"/>
            <a:t> Meet with Doctors and Hospital Case Managers</a:t>
          </a:r>
          <a:endParaRPr lang="en-US" dirty="0"/>
        </a:p>
      </dgm:t>
    </dgm:pt>
    <dgm:pt modelId="{E97B6E1E-6ED9-40FA-9589-F47817E935E5}" type="parTrans" cxnId="{3FC536F4-DC5F-435D-9E1F-5CA5F08906C4}">
      <dgm:prSet/>
      <dgm:spPr/>
      <dgm:t>
        <a:bodyPr/>
        <a:lstStyle/>
        <a:p>
          <a:endParaRPr lang="en-US"/>
        </a:p>
      </dgm:t>
    </dgm:pt>
    <dgm:pt modelId="{AE4D9419-86AC-49D3-AF29-D526E73A62F1}" type="sibTrans" cxnId="{3FC536F4-DC5F-435D-9E1F-5CA5F08906C4}">
      <dgm:prSet/>
      <dgm:spPr/>
      <dgm:t>
        <a:bodyPr/>
        <a:lstStyle/>
        <a:p>
          <a:endParaRPr lang="en-US"/>
        </a:p>
      </dgm:t>
    </dgm:pt>
    <dgm:pt modelId="{234C91D8-DC44-4D9D-B3B7-0410DD0CBBBC}" type="pres">
      <dgm:prSet presAssocID="{CF112F68-8A30-4D58-97CC-E21CC40AD208}" presName="composite" presStyleCnt="0">
        <dgm:presLayoutVars>
          <dgm:chMax val="1"/>
          <dgm:dir/>
          <dgm:resizeHandles val="exact"/>
        </dgm:presLayoutVars>
      </dgm:prSet>
      <dgm:spPr/>
    </dgm:pt>
    <dgm:pt modelId="{B59D8133-05D2-47BB-A9ED-20B427B99B72}" type="pres">
      <dgm:prSet presAssocID="{0C9195D6-AD11-4D97-B8BD-E107DCA75FC1}" presName="roof" presStyleLbl="dkBgShp" presStyleIdx="0" presStyleCnt="2"/>
      <dgm:spPr/>
    </dgm:pt>
    <dgm:pt modelId="{C171AA76-3ADC-4B0C-A216-FAFE929EDEB0}" type="pres">
      <dgm:prSet presAssocID="{0C9195D6-AD11-4D97-B8BD-E107DCA75FC1}" presName="pillars" presStyleCnt="0"/>
      <dgm:spPr/>
    </dgm:pt>
    <dgm:pt modelId="{E1186553-4A34-4031-BAC0-EDC9D099C22C}" type="pres">
      <dgm:prSet presAssocID="{0C9195D6-AD11-4D97-B8BD-E107DCA75FC1}" presName="pillar1" presStyleLbl="node1" presStyleIdx="0" presStyleCnt="3">
        <dgm:presLayoutVars>
          <dgm:bulletEnabled val="1"/>
        </dgm:presLayoutVars>
      </dgm:prSet>
      <dgm:spPr/>
      <dgm:t>
        <a:bodyPr/>
        <a:lstStyle/>
        <a:p>
          <a:endParaRPr lang="en-US"/>
        </a:p>
      </dgm:t>
    </dgm:pt>
    <dgm:pt modelId="{4BFC6E54-0268-4459-8C20-B5EF080EB23C}" type="pres">
      <dgm:prSet presAssocID="{8523E567-9F11-4A7F-8AEF-349ACC48C94A}" presName="pillarX" presStyleLbl="node1" presStyleIdx="1" presStyleCnt="3">
        <dgm:presLayoutVars>
          <dgm:bulletEnabled val="1"/>
        </dgm:presLayoutVars>
      </dgm:prSet>
      <dgm:spPr/>
      <dgm:t>
        <a:bodyPr/>
        <a:lstStyle/>
        <a:p>
          <a:endParaRPr lang="en-US"/>
        </a:p>
      </dgm:t>
    </dgm:pt>
    <dgm:pt modelId="{E24AB918-D7A7-4F99-B902-A6324019DEDF}" type="pres">
      <dgm:prSet presAssocID="{DBB1B5B1-6057-4D3A-930C-3309EAADBC97}" presName="pillarX" presStyleLbl="node1" presStyleIdx="2" presStyleCnt="3">
        <dgm:presLayoutVars>
          <dgm:bulletEnabled val="1"/>
        </dgm:presLayoutVars>
      </dgm:prSet>
      <dgm:spPr/>
      <dgm:t>
        <a:bodyPr/>
        <a:lstStyle/>
        <a:p>
          <a:endParaRPr lang="en-US"/>
        </a:p>
      </dgm:t>
    </dgm:pt>
    <dgm:pt modelId="{F0DC7544-256D-4A12-93E0-F686665483AD}" type="pres">
      <dgm:prSet presAssocID="{0C9195D6-AD11-4D97-B8BD-E107DCA75FC1}" presName="base" presStyleLbl="dkBgShp" presStyleIdx="1" presStyleCnt="2"/>
      <dgm:spPr/>
    </dgm:pt>
  </dgm:ptLst>
  <dgm:cxnLst>
    <dgm:cxn modelId="{3524258D-82F1-474F-987D-4DAF1810479F}" type="presOf" srcId="{CF112F68-8A30-4D58-97CC-E21CC40AD208}" destId="{234C91D8-DC44-4D9D-B3B7-0410DD0CBBBC}" srcOrd="0" destOrd="0" presId="urn:microsoft.com/office/officeart/2005/8/layout/hList3"/>
    <dgm:cxn modelId="{7037464B-91EE-4A1D-BC7D-F18E21FE9896}" srcId="{0C9195D6-AD11-4D97-B8BD-E107DCA75FC1}" destId="{8523E567-9F11-4A7F-8AEF-349ACC48C94A}" srcOrd="1" destOrd="0" parTransId="{99C14EF2-F6E6-4040-BAA2-1235896E476B}" sibTransId="{C1CEF20A-E635-48B9-AD7A-CADC6AE1FAF0}"/>
    <dgm:cxn modelId="{667C69B1-FE12-47AC-82D8-290A6692E582}" srcId="{0C9195D6-AD11-4D97-B8BD-E107DCA75FC1}" destId="{CDBB445B-ED89-4036-9F53-25AE30B0792F}" srcOrd="0" destOrd="0" parTransId="{EDFE1CBD-B285-46CF-8BCF-7640AC6D2BA3}" sibTransId="{4D4021A9-BBE8-463A-AC46-F71586DD8B5F}"/>
    <dgm:cxn modelId="{C3D12E4A-81EB-4F89-AEF5-5BD6811E3A8A}" type="presOf" srcId="{CDBB445B-ED89-4036-9F53-25AE30B0792F}" destId="{E1186553-4A34-4031-BAC0-EDC9D099C22C}" srcOrd="0" destOrd="0" presId="urn:microsoft.com/office/officeart/2005/8/layout/hList3"/>
    <dgm:cxn modelId="{3FC536F4-DC5F-435D-9E1F-5CA5F08906C4}" srcId="{0C9195D6-AD11-4D97-B8BD-E107DCA75FC1}" destId="{DBB1B5B1-6057-4D3A-930C-3309EAADBC97}" srcOrd="2" destOrd="0" parTransId="{E97B6E1E-6ED9-40FA-9589-F47817E935E5}" sibTransId="{AE4D9419-86AC-49D3-AF29-D526E73A62F1}"/>
    <dgm:cxn modelId="{298CC18D-AF2A-4DEE-9A51-4C932B1ED0DB}" srcId="{CF112F68-8A30-4D58-97CC-E21CC40AD208}" destId="{0C9195D6-AD11-4D97-B8BD-E107DCA75FC1}" srcOrd="0" destOrd="0" parTransId="{2EDC2EE8-997E-435F-909B-FBE1421C638C}" sibTransId="{8BB58245-B98E-410E-9EF7-66BDC77B7683}"/>
    <dgm:cxn modelId="{6F2B0413-8304-43C1-9750-D72CE5ACD35C}" type="presOf" srcId="{0C9195D6-AD11-4D97-B8BD-E107DCA75FC1}" destId="{B59D8133-05D2-47BB-A9ED-20B427B99B72}" srcOrd="0" destOrd="0" presId="urn:microsoft.com/office/officeart/2005/8/layout/hList3"/>
    <dgm:cxn modelId="{34E6138B-4BC2-4FA3-B9EC-2D70D02A0721}" type="presOf" srcId="{8523E567-9F11-4A7F-8AEF-349ACC48C94A}" destId="{4BFC6E54-0268-4459-8C20-B5EF080EB23C}" srcOrd="0" destOrd="0" presId="urn:microsoft.com/office/officeart/2005/8/layout/hList3"/>
    <dgm:cxn modelId="{D9C8EC45-2ECE-46B5-899B-8F210FCB3822}" type="presOf" srcId="{DBB1B5B1-6057-4D3A-930C-3309EAADBC97}" destId="{E24AB918-D7A7-4F99-B902-A6324019DEDF}" srcOrd="0" destOrd="0" presId="urn:microsoft.com/office/officeart/2005/8/layout/hList3"/>
    <dgm:cxn modelId="{2A96E339-212E-4E4D-B8C7-9200E69D4A2E}" type="presParOf" srcId="{234C91D8-DC44-4D9D-B3B7-0410DD0CBBBC}" destId="{B59D8133-05D2-47BB-A9ED-20B427B99B72}" srcOrd="0" destOrd="0" presId="urn:microsoft.com/office/officeart/2005/8/layout/hList3"/>
    <dgm:cxn modelId="{A2F57B2F-AA67-49EF-8E8F-526DFB2ECDB9}" type="presParOf" srcId="{234C91D8-DC44-4D9D-B3B7-0410DD0CBBBC}" destId="{C171AA76-3ADC-4B0C-A216-FAFE929EDEB0}" srcOrd="1" destOrd="0" presId="urn:microsoft.com/office/officeart/2005/8/layout/hList3"/>
    <dgm:cxn modelId="{13845F95-2B7C-4753-833E-2F6B5945820F}" type="presParOf" srcId="{C171AA76-3ADC-4B0C-A216-FAFE929EDEB0}" destId="{E1186553-4A34-4031-BAC0-EDC9D099C22C}" srcOrd="0" destOrd="0" presId="urn:microsoft.com/office/officeart/2005/8/layout/hList3"/>
    <dgm:cxn modelId="{02E7F663-A992-4787-BA4A-B16A28D8BE1D}" type="presParOf" srcId="{C171AA76-3ADC-4B0C-A216-FAFE929EDEB0}" destId="{4BFC6E54-0268-4459-8C20-B5EF080EB23C}" srcOrd="1" destOrd="0" presId="urn:microsoft.com/office/officeart/2005/8/layout/hList3"/>
    <dgm:cxn modelId="{848A468A-EADA-4D63-B558-381ABBA1E4A7}" type="presParOf" srcId="{C171AA76-3ADC-4B0C-A216-FAFE929EDEB0}" destId="{E24AB918-D7A7-4F99-B902-A6324019DEDF}" srcOrd="2" destOrd="0" presId="urn:microsoft.com/office/officeart/2005/8/layout/hList3"/>
    <dgm:cxn modelId="{472B5258-F62E-428C-A917-2520EB44C517}" type="presParOf" srcId="{234C91D8-DC44-4D9D-B3B7-0410DD0CBBBC}" destId="{F0DC7544-256D-4A12-93E0-F686665483A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112F68-8A30-4D58-97CC-E21CC40AD208}"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en-US"/>
        </a:p>
      </dgm:t>
    </dgm:pt>
    <dgm:pt modelId="{0C9195D6-AD11-4D97-B8BD-E107DCA75FC1}">
      <dgm:prSet phldrT="[Text]"/>
      <dgm:spPr>
        <a:pattFill prst="dotDmnd">
          <a:fgClr>
            <a:schemeClr val="accent1">
              <a:shade val="80000"/>
              <a:hueOff val="0"/>
              <a:satOff val="0"/>
              <a:lumOff val="0"/>
            </a:schemeClr>
          </a:fgClr>
          <a:bgClr>
            <a:schemeClr val="bg1"/>
          </a:bgClr>
        </a:pattFill>
      </dgm:spPr>
      <dgm:t>
        <a:bodyPr/>
        <a:lstStyle/>
        <a:p>
          <a:r>
            <a:rPr lang="en-US" dirty="0" smtClean="0">
              <a:solidFill>
                <a:srgbClr val="C00000"/>
              </a:solidFill>
            </a:rPr>
            <a:t>Marketing</a:t>
          </a:r>
          <a:endParaRPr lang="en-US" dirty="0">
            <a:solidFill>
              <a:srgbClr val="C00000"/>
            </a:solidFill>
          </a:endParaRPr>
        </a:p>
      </dgm:t>
    </dgm:pt>
    <dgm:pt modelId="{2EDC2EE8-997E-435F-909B-FBE1421C638C}" type="parTrans" cxnId="{298CC18D-AF2A-4DEE-9A51-4C932B1ED0DB}">
      <dgm:prSet/>
      <dgm:spPr/>
      <dgm:t>
        <a:bodyPr/>
        <a:lstStyle/>
        <a:p>
          <a:endParaRPr lang="en-US"/>
        </a:p>
      </dgm:t>
    </dgm:pt>
    <dgm:pt modelId="{8BB58245-B98E-410E-9EF7-66BDC77B7683}" type="sibTrans" cxnId="{298CC18D-AF2A-4DEE-9A51-4C932B1ED0DB}">
      <dgm:prSet/>
      <dgm:spPr/>
      <dgm:t>
        <a:bodyPr/>
        <a:lstStyle/>
        <a:p>
          <a:endParaRPr lang="en-US"/>
        </a:p>
      </dgm:t>
    </dgm:pt>
    <dgm:pt modelId="{CDBB445B-ED89-4036-9F53-25AE30B0792F}">
      <dgm:prSet phldrT="[Text]"/>
      <dgm:spPr/>
      <dgm:t>
        <a:bodyPr/>
        <a:lstStyle/>
        <a:p>
          <a:r>
            <a:rPr lang="en-US" dirty="0" smtClean="0"/>
            <a:t>Open House (guided tours available daily) </a:t>
          </a:r>
        </a:p>
      </dgm:t>
    </dgm:pt>
    <dgm:pt modelId="{EDFE1CBD-B285-46CF-8BCF-7640AC6D2BA3}" type="parTrans" cxnId="{667C69B1-FE12-47AC-82D8-290A6692E582}">
      <dgm:prSet/>
      <dgm:spPr/>
      <dgm:t>
        <a:bodyPr/>
        <a:lstStyle/>
        <a:p>
          <a:endParaRPr lang="en-US"/>
        </a:p>
      </dgm:t>
    </dgm:pt>
    <dgm:pt modelId="{4D4021A9-BBE8-463A-AC46-F71586DD8B5F}" type="sibTrans" cxnId="{667C69B1-FE12-47AC-82D8-290A6692E582}">
      <dgm:prSet/>
      <dgm:spPr/>
      <dgm:t>
        <a:bodyPr/>
        <a:lstStyle/>
        <a:p>
          <a:endParaRPr lang="en-US"/>
        </a:p>
      </dgm:t>
    </dgm:pt>
    <dgm:pt modelId="{8523E567-9F11-4A7F-8AEF-349ACC48C94A}">
      <dgm:prSet phldrT="[Text]"/>
      <dgm:spPr/>
      <dgm:t>
        <a:bodyPr/>
        <a:lstStyle/>
        <a:p>
          <a:r>
            <a:rPr lang="en-US" dirty="0" smtClean="0"/>
            <a:t>Website/Ads (customer testimonials, pictures of amenities, &amp; description of services)</a:t>
          </a:r>
          <a:endParaRPr lang="en-US" dirty="0"/>
        </a:p>
      </dgm:t>
    </dgm:pt>
    <dgm:pt modelId="{99C14EF2-F6E6-4040-BAA2-1235896E476B}" type="parTrans" cxnId="{7037464B-91EE-4A1D-BC7D-F18E21FE9896}">
      <dgm:prSet/>
      <dgm:spPr/>
      <dgm:t>
        <a:bodyPr/>
        <a:lstStyle/>
        <a:p>
          <a:endParaRPr lang="en-US"/>
        </a:p>
      </dgm:t>
    </dgm:pt>
    <dgm:pt modelId="{C1CEF20A-E635-48B9-AD7A-CADC6AE1FAF0}" type="sibTrans" cxnId="{7037464B-91EE-4A1D-BC7D-F18E21FE9896}">
      <dgm:prSet/>
      <dgm:spPr/>
      <dgm:t>
        <a:bodyPr/>
        <a:lstStyle/>
        <a:p>
          <a:endParaRPr lang="en-US"/>
        </a:p>
      </dgm:t>
    </dgm:pt>
    <dgm:pt modelId="{DBB1B5B1-6057-4D3A-930C-3309EAADBC97}">
      <dgm:prSet phldrT="[Text]"/>
      <dgm:spPr/>
      <dgm:t>
        <a:bodyPr/>
        <a:lstStyle/>
        <a:p>
          <a:r>
            <a:rPr lang="en-US" dirty="0" smtClean="0"/>
            <a:t> Email list/Networking (attend community events and distribute literature) </a:t>
          </a:r>
          <a:endParaRPr lang="en-US" dirty="0"/>
        </a:p>
      </dgm:t>
    </dgm:pt>
    <dgm:pt modelId="{E97B6E1E-6ED9-40FA-9589-F47817E935E5}" type="parTrans" cxnId="{3FC536F4-DC5F-435D-9E1F-5CA5F08906C4}">
      <dgm:prSet/>
      <dgm:spPr/>
      <dgm:t>
        <a:bodyPr/>
        <a:lstStyle/>
        <a:p>
          <a:endParaRPr lang="en-US"/>
        </a:p>
      </dgm:t>
    </dgm:pt>
    <dgm:pt modelId="{AE4D9419-86AC-49D3-AF29-D526E73A62F1}" type="sibTrans" cxnId="{3FC536F4-DC5F-435D-9E1F-5CA5F08906C4}">
      <dgm:prSet/>
      <dgm:spPr/>
      <dgm:t>
        <a:bodyPr/>
        <a:lstStyle/>
        <a:p>
          <a:endParaRPr lang="en-US"/>
        </a:p>
      </dgm:t>
    </dgm:pt>
    <dgm:pt modelId="{234C91D8-DC44-4D9D-B3B7-0410DD0CBBBC}" type="pres">
      <dgm:prSet presAssocID="{CF112F68-8A30-4D58-97CC-E21CC40AD208}" presName="composite" presStyleCnt="0">
        <dgm:presLayoutVars>
          <dgm:chMax val="1"/>
          <dgm:dir/>
          <dgm:resizeHandles val="exact"/>
        </dgm:presLayoutVars>
      </dgm:prSet>
      <dgm:spPr/>
    </dgm:pt>
    <dgm:pt modelId="{B59D8133-05D2-47BB-A9ED-20B427B99B72}" type="pres">
      <dgm:prSet presAssocID="{0C9195D6-AD11-4D97-B8BD-E107DCA75FC1}" presName="roof" presStyleLbl="dkBgShp" presStyleIdx="0" presStyleCnt="2" custLinFactNeighborX="2028" custLinFactNeighborY="3258"/>
      <dgm:spPr/>
      <dgm:t>
        <a:bodyPr/>
        <a:lstStyle/>
        <a:p>
          <a:endParaRPr lang="en-US"/>
        </a:p>
      </dgm:t>
    </dgm:pt>
    <dgm:pt modelId="{C171AA76-3ADC-4B0C-A216-FAFE929EDEB0}" type="pres">
      <dgm:prSet presAssocID="{0C9195D6-AD11-4D97-B8BD-E107DCA75FC1}" presName="pillars" presStyleCnt="0"/>
      <dgm:spPr/>
    </dgm:pt>
    <dgm:pt modelId="{E1186553-4A34-4031-BAC0-EDC9D099C22C}" type="pres">
      <dgm:prSet presAssocID="{0C9195D6-AD11-4D97-B8BD-E107DCA75FC1}" presName="pillar1" presStyleLbl="node1" presStyleIdx="0" presStyleCnt="3">
        <dgm:presLayoutVars>
          <dgm:bulletEnabled val="1"/>
        </dgm:presLayoutVars>
      </dgm:prSet>
      <dgm:spPr/>
      <dgm:t>
        <a:bodyPr/>
        <a:lstStyle/>
        <a:p>
          <a:endParaRPr lang="en-US"/>
        </a:p>
      </dgm:t>
    </dgm:pt>
    <dgm:pt modelId="{4BFC6E54-0268-4459-8C20-B5EF080EB23C}" type="pres">
      <dgm:prSet presAssocID="{8523E567-9F11-4A7F-8AEF-349ACC48C94A}" presName="pillarX" presStyleLbl="node1" presStyleIdx="1" presStyleCnt="3">
        <dgm:presLayoutVars>
          <dgm:bulletEnabled val="1"/>
        </dgm:presLayoutVars>
      </dgm:prSet>
      <dgm:spPr/>
      <dgm:t>
        <a:bodyPr/>
        <a:lstStyle/>
        <a:p>
          <a:endParaRPr lang="en-US"/>
        </a:p>
      </dgm:t>
    </dgm:pt>
    <dgm:pt modelId="{E24AB918-D7A7-4F99-B902-A6324019DEDF}" type="pres">
      <dgm:prSet presAssocID="{DBB1B5B1-6057-4D3A-930C-3309EAADBC97}" presName="pillarX" presStyleLbl="node1" presStyleIdx="2" presStyleCnt="3">
        <dgm:presLayoutVars>
          <dgm:bulletEnabled val="1"/>
        </dgm:presLayoutVars>
      </dgm:prSet>
      <dgm:spPr/>
      <dgm:t>
        <a:bodyPr/>
        <a:lstStyle/>
        <a:p>
          <a:endParaRPr lang="en-US"/>
        </a:p>
      </dgm:t>
    </dgm:pt>
    <dgm:pt modelId="{F0DC7544-256D-4A12-93E0-F686665483AD}" type="pres">
      <dgm:prSet presAssocID="{0C9195D6-AD11-4D97-B8BD-E107DCA75FC1}" presName="base" presStyleLbl="dkBgShp" presStyleIdx="1" presStyleCnt="2"/>
      <dgm:spPr>
        <a:gradFill rotWithShape="0">
          <a:gsLst>
            <a:gs pos="0">
              <a:schemeClr val="accent3">
                <a:lumMod val="75000"/>
              </a:schemeClr>
            </a:gs>
            <a:gs pos="100000">
              <a:schemeClr val="accent1">
                <a:hueOff val="0"/>
                <a:satOff val="0"/>
                <a:lumOff val="0"/>
                <a:alphaOff val="0"/>
                <a:tint val="84000"/>
              </a:schemeClr>
            </a:gs>
          </a:gsLst>
          <a:lin ang="5400000" scaled="0"/>
        </a:gradFill>
      </dgm:spPr>
    </dgm:pt>
  </dgm:ptLst>
  <dgm:cxnLst>
    <dgm:cxn modelId="{082254DE-01A5-44D9-92CC-E7EADAB19533}" type="presOf" srcId="{8523E567-9F11-4A7F-8AEF-349ACC48C94A}" destId="{4BFC6E54-0268-4459-8C20-B5EF080EB23C}" srcOrd="0" destOrd="0" presId="urn:microsoft.com/office/officeart/2005/8/layout/hList3"/>
    <dgm:cxn modelId="{7037464B-91EE-4A1D-BC7D-F18E21FE9896}" srcId="{0C9195D6-AD11-4D97-B8BD-E107DCA75FC1}" destId="{8523E567-9F11-4A7F-8AEF-349ACC48C94A}" srcOrd="1" destOrd="0" parTransId="{99C14EF2-F6E6-4040-BAA2-1235896E476B}" sibTransId="{C1CEF20A-E635-48B9-AD7A-CADC6AE1FAF0}"/>
    <dgm:cxn modelId="{33711A94-5C19-4FFA-96ED-608D99C5B3A5}" type="presOf" srcId="{CF112F68-8A30-4D58-97CC-E21CC40AD208}" destId="{234C91D8-DC44-4D9D-B3B7-0410DD0CBBBC}" srcOrd="0" destOrd="0" presId="urn:microsoft.com/office/officeart/2005/8/layout/hList3"/>
    <dgm:cxn modelId="{667C69B1-FE12-47AC-82D8-290A6692E582}" srcId="{0C9195D6-AD11-4D97-B8BD-E107DCA75FC1}" destId="{CDBB445B-ED89-4036-9F53-25AE30B0792F}" srcOrd="0" destOrd="0" parTransId="{EDFE1CBD-B285-46CF-8BCF-7640AC6D2BA3}" sibTransId="{4D4021A9-BBE8-463A-AC46-F71586DD8B5F}"/>
    <dgm:cxn modelId="{3FC536F4-DC5F-435D-9E1F-5CA5F08906C4}" srcId="{0C9195D6-AD11-4D97-B8BD-E107DCA75FC1}" destId="{DBB1B5B1-6057-4D3A-930C-3309EAADBC97}" srcOrd="2" destOrd="0" parTransId="{E97B6E1E-6ED9-40FA-9589-F47817E935E5}" sibTransId="{AE4D9419-86AC-49D3-AF29-D526E73A62F1}"/>
    <dgm:cxn modelId="{298CC18D-AF2A-4DEE-9A51-4C932B1ED0DB}" srcId="{CF112F68-8A30-4D58-97CC-E21CC40AD208}" destId="{0C9195D6-AD11-4D97-B8BD-E107DCA75FC1}" srcOrd="0" destOrd="0" parTransId="{2EDC2EE8-997E-435F-909B-FBE1421C638C}" sibTransId="{8BB58245-B98E-410E-9EF7-66BDC77B7683}"/>
    <dgm:cxn modelId="{4AC287DC-72F7-4E97-9A6F-D77566999F99}" type="presOf" srcId="{DBB1B5B1-6057-4D3A-930C-3309EAADBC97}" destId="{E24AB918-D7A7-4F99-B902-A6324019DEDF}" srcOrd="0" destOrd="0" presId="urn:microsoft.com/office/officeart/2005/8/layout/hList3"/>
    <dgm:cxn modelId="{C3675168-C735-433E-A557-6A6CD2963FC2}" type="presOf" srcId="{0C9195D6-AD11-4D97-B8BD-E107DCA75FC1}" destId="{B59D8133-05D2-47BB-A9ED-20B427B99B72}" srcOrd="0" destOrd="0" presId="urn:microsoft.com/office/officeart/2005/8/layout/hList3"/>
    <dgm:cxn modelId="{596BE3D8-A122-4BB9-8493-8A9BF0B3745F}" type="presOf" srcId="{CDBB445B-ED89-4036-9F53-25AE30B0792F}" destId="{E1186553-4A34-4031-BAC0-EDC9D099C22C}" srcOrd="0" destOrd="0" presId="urn:microsoft.com/office/officeart/2005/8/layout/hList3"/>
    <dgm:cxn modelId="{275216C8-4D08-4052-9ECA-DCDAF98D8BBE}" type="presParOf" srcId="{234C91D8-DC44-4D9D-B3B7-0410DD0CBBBC}" destId="{B59D8133-05D2-47BB-A9ED-20B427B99B72}" srcOrd="0" destOrd="0" presId="urn:microsoft.com/office/officeart/2005/8/layout/hList3"/>
    <dgm:cxn modelId="{71BE0221-9280-4A03-BADD-E829DF4A06A9}" type="presParOf" srcId="{234C91D8-DC44-4D9D-B3B7-0410DD0CBBBC}" destId="{C171AA76-3ADC-4B0C-A216-FAFE929EDEB0}" srcOrd="1" destOrd="0" presId="urn:microsoft.com/office/officeart/2005/8/layout/hList3"/>
    <dgm:cxn modelId="{430334A6-DD09-461F-B4CA-2224C33E75F7}" type="presParOf" srcId="{C171AA76-3ADC-4B0C-A216-FAFE929EDEB0}" destId="{E1186553-4A34-4031-BAC0-EDC9D099C22C}" srcOrd="0" destOrd="0" presId="urn:microsoft.com/office/officeart/2005/8/layout/hList3"/>
    <dgm:cxn modelId="{3C91CD94-9AC6-4A05-A691-A1FFDD390549}" type="presParOf" srcId="{C171AA76-3ADC-4B0C-A216-FAFE929EDEB0}" destId="{4BFC6E54-0268-4459-8C20-B5EF080EB23C}" srcOrd="1" destOrd="0" presId="urn:microsoft.com/office/officeart/2005/8/layout/hList3"/>
    <dgm:cxn modelId="{99B6717D-3DA7-4A54-B727-22C8668931EE}" type="presParOf" srcId="{C171AA76-3ADC-4B0C-A216-FAFE929EDEB0}" destId="{E24AB918-D7A7-4F99-B902-A6324019DEDF}" srcOrd="2" destOrd="0" presId="urn:microsoft.com/office/officeart/2005/8/layout/hList3"/>
    <dgm:cxn modelId="{DE552FB2-F648-4C6B-B058-57934599DECD}" type="presParOf" srcId="{234C91D8-DC44-4D9D-B3B7-0410DD0CBBBC}" destId="{F0DC7544-256D-4A12-93E0-F686665483AD}" srcOrd="2" destOrd="0" presId="urn:microsoft.com/office/officeart/2005/8/layout/hList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B5F2A28-71AE-46C0-8728-03BD2698CDF9}"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n-US"/>
        </a:p>
      </dgm:t>
    </dgm:pt>
    <dgm:pt modelId="{A8740B68-7822-49C6-BDB0-BAD9C2B618CA}">
      <dgm:prSet phldrT="[Text]"/>
      <dgm:spPr/>
      <dgm:t>
        <a:bodyPr/>
        <a:lstStyle/>
        <a:p>
          <a:r>
            <a:rPr lang="en-US" dirty="0" smtClean="0"/>
            <a:t>Facility  Administrator</a:t>
          </a:r>
          <a:endParaRPr lang="en-US" dirty="0"/>
        </a:p>
      </dgm:t>
    </dgm:pt>
    <dgm:pt modelId="{AA78060E-7645-4282-8106-6181C52908C3}" type="parTrans" cxnId="{2FFDDC92-615E-43CE-88D7-64F088C9FDED}">
      <dgm:prSet/>
      <dgm:spPr/>
      <dgm:t>
        <a:bodyPr/>
        <a:lstStyle/>
        <a:p>
          <a:endParaRPr lang="en-US"/>
        </a:p>
      </dgm:t>
    </dgm:pt>
    <dgm:pt modelId="{84E924C9-C8DC-4A5C-A25D-D289306E29F8}" type="sibTrans" cxnId="{2FFDDC92-615E-43CE-88D7-64F088C9FDED}">
      <dgm:prSet/>
      <dgm:spPr/>
      <dgm:t>
        <a:bodyPr/>
        <a:lstStyle/>
        <a:p>
          <a:endParaRPr lang="en-US"/>
        </a:p>
      </dgm:t>
    </dgm:pt>
    <dgm:pt modelId="{90934C2A-9080-49CC-AE38-14A92E7E894B}">
      <dgm:prSet phldrT="[Text]"/>
      <dgm:spPr/>
      <dgm:t>
        <a:bodyPr/>
        <a:lstStyle/>
        <a:p>
          <a:r>
            <a:rPr lang="en-US" dirty="0" smtClean="0"/>
            <a:t>Chief Nursing Officer </a:t>
          </a:r>
        </a:p>
        <a:p>
          <a:r>
            <a:rPr lang="en-US" dirty="0" smtClean="0"/>
            <a:t>(Leads Nurse Managers  &amp; Nursing staff; answers to Administrator) </a:t>
          </a:r>
          <a:endParaRPr lang="en-US" dirty="0"/>
        </a:p>
      </dgm:t>
    </dgm:pt>
    <dgm:pt modelId="{9E3CA244-2DC2-4AFF-BC9B-8F60350AFCDF}" type="parTrans" cxnId="{DD475F60-EF34-45F1-A36E-6E2F40015FF2}">
      <dgm:prSet/>
      <dgm:spPr/>
      <dgm:t>
        <a:bodyPr/>
        <a:lstStyle/>
        <a:p>
          <a:endParaRPr lang="en-US"/>
        </a:p>
      </dgm:t>
    </dgm:pt>
    <dgm:pt modelId="{66772F0E-EADD-473A-A6F1-F7A9DC6EEEB5}" type="sibTrans" cxnId="{DD475F60-EF34-45F1-A36E-6E2F40015FF2}">
      <dgm:prSet/>
      <dgm:spPr/>
      <dgm:t>
        <a:bodyPr/>
        <a:lstStyle/>
        <a:p>
          <a:endParaRPr lang="en-US"/>
        </a:p>
      </dgm:t>
    </dgm:pt>
    <dgm:pt modelId="{60D598C5-688B-46CD-B2C0-5E1E2A6C3ABA}">
      <dgm:prSet phldrT="[Text]"/>
      <dgm:spPr/>
      <dgm:t>
        <a:bodyPr/>
        <a:lstStyle/>
        <a:p>
          <a:r>
            <a:rPr lang="en-US" dirty="0" smtClean="0"/>
            <a:t>Chief Quality Officer</a:t>
          </a:r>
        </a:p>
        <a:p>
          <a:r>
            <a:rPr lang="en-US" dirty="0" smtClean="0"/>
            <a:t>(Insures that policy and guidelines are followed; answers to Administrator)</a:t>
          </a:r>
          <a:endParaRPr lang="en-US" dirty="0"/>
        </a:p>
      </dgm:t>
    </dgm:pt>
    <dgm:pt modelId="{48EDA21C-0406-429F-8A88-306778582CD0}" type="parTrans" cxnId="{AAFB6E5A-D9BD-41F6-A86E-3BA6BE8869B9}">
      <dgm:prSet/>
      <dgm:spPr/>
      <dgm:t>
        <a:bodyPr/>
        <a:lstStyle/>
        <a:p>
          <a:endParaRPr lang="en-US"/>
        </a:p>
      </dgm:t>
    </dgm:pt>
    <dgm:pt modelId="{361169B3-E7EB-46D5-B1E5-B1ED83B40CAA}" type="sibTrans" cxnId="{AAFB6E5A-D9BD-41F6-A86E-3BA6BE8869B9}">
      <dgm:prSet/>
      <dgm:spPr/>
      <dgm:t>
        <a:bodyPr/>
        <a:lstStyle/>
        <a:p>
          <a:endParaRPr lang="en-US"/>
        </a:p>
      </dgm:t>
    </dgm:pt>
    <dgm:pt modelId="{D8F8208C-00DD-4D51-9358-5E316F3AD6BB}">
      <dgm:prSet phldrT="[Text]"/>
      <dgm:spPr/>
      <dgm:t>
        <a:bodyPr/>
        <a:lstStyle/>
        <a:p>
          <a:r>
            <a:rPr lang="en-US" dirty="0" smtClean="0"/>
            <a:t>Director of Rehabilitation</a:t>
          </a:r>
        </a:p>
        <a:p>
          <a:r>
            <a:rPr lang="en-US" dirty="0" smtClean="0"/>
            <a:t>(Leads PT, OT, and ST department and staff; answers to administrator)</a:t>
          </a:r>
          <a:endParaRPr lang="en-US" dirty="0"/>
        </a:p>
      </dgm:t>
    </dgm:pt>
    <dgm:pt modelId="{6DEB3A17-5162-4D4F-BAA9-B8FB38E831DE}" type="parTrans" cxnId="{9F52C0F6-EF31-47B8-8437-B960128171AF}">
      <dgm:prSet/>
      <dgm:spPr/>
      <dgm:t>
        <a:bodyPr/>
        <a:lstStyle/>
        <a:p>
          <a:endParaRPr lang="en-US"/>
        </a:p>
      </dgm:t>
    </dgm:pt>
    <dgm:pt modelId="{D3D011C8-50F7-4F66-BB7D-A4E1A56616CF}" type="sibTrans" cxnId="{9F52C0F6-EF31-47B8-8437-B960128171AF}">
      <dgm:prSet/>
      <dgm:spPr/>
      <dgm:t>
        <a:bodyPr/>
        <a:lstStyle/>
        <a:p>
          <a:endParaRPr lang="en-US"/>
        </a:p>
      </dgm:t>
    </dgm:pt>
    <dgm:pt modelId="{CCBA6DC8-47D4-4042-90E0-68B40D26F102}" type="pres">
      <dgm:prSet presAssocID="{6B5F2A28-71AE-46C0-8728-03BD2698CDF9}" presName="cycle" presStyleCnt="0">
        <dgm:presLayoutVars>
          <dgm:chMax val="1"/>
          <dgm:dir/>
          <dgm:animLvl val="ctr"/>
          <dgm:resizeHandles val="exact"/>
        </dgm:presLayoutVars>
      </dgm:prSet>
      <dgm:spPr/>
    </dgm:pt>
    <dgm:pt modelId="{2F2DE218-73AC-4D09-AB56-EB408E6BD5DD}" type="pres">
      <dgm:prSet presAssocID="{A8740B68-7822-49C6-BDB0-BAD9C2B618CA}" presName="centerShape" presStyleLbl="node0" presStyleIdx="0" presStyleCnt="1"/>
      <dgm:spPr/>
      <dgm:t>
        <a:bodyPr/>
        <a:lstStyle/>
        <a:p>
          <a:endParaRPr lang="en-US"/>
        </a:p>
      </dgm:t>
    </dgm:pt>
    <dgm:pt modelId="{8421300D-5A55-4C1F-9C02-9CBDF14CFB39}" type="pres">
      <dgm:prSet presAssocID="{9E3CA244-2DC2-4AFF-BC9B-8F60350AFCDF}" presName="parTrans" presStyleLbl="bgSibTrans2D1" presStyleIdx="0" presStyleCnt="3"/>
      <dgm:spPr/>
    </dgm:pt>
    <dgm:pt modelId="{2169AC94-9D4A-47F7-9807-07AC363FF34D}" type="pres">
      <dgm:prSet presAssocID="{90934C2A-9080-49CC-AE38-14A92E7E894B}" presName="node" presStyleLbl="node1" presStyleIdx="0" presStyleCnt="3">
        <dgm:presLayoutVars>
          <dgm:bulletEnabled val="1"/>
        </dgm:presLayoutVars>
      </dgm:prSet>
      <dgm:spPr/>
      <dgm:t>
        <a:bodyPr/>
        <a:lstStyle/>
        <a:p>
          <a:endParaRPr lang="en-US"/>
        </a:p>
      </dgm:t>
    </dgm:pt>
    <dgm:pt modelId="{FB706D7B-2966-4983-852E-9024F60F2753}" type="pres">
      <dgm:prSet presAssocID="{48EDA21C-0406-429F-8A88-306778582CD0}" presName="parTrans" presStyleLbl="bgSibTrans2D1" presStyleIdx="1" presStyleCnt="3"/>
      <dgm:spPr/>
    </dgm:pt>
    <dgm:pt modelId="{9775BB69-A73A-4C63-8A39-2029B3C03A34}" type="pres">
      <dgm:prSet presAssocID="{60D598C5-688B-46CD-B2C0-5E1E2A6C3ABA}" presName="node" presStyleLbl="node1" presStyleIdx="1" presStyleCnt="3">
        <dgm:presLayoutVars>
          <dgm:bulletEnabled val="1"/>
        </dgm:presLayoutVars>
      </dgm:prSet>
      <dgm:spPr/>
      <dgm:t>
        <a:bodyPr/>
        <a:lstStyle/>
        <a:p>
          <a:endParaRPr lang="en-US"/>
        </a:p>
      </dgm:t>
    </dgm:pt>
    <dgm:pt modelId="{0BEF3DAE-2401-4183-B2CB-8A9022367E96}" type="pres">
      <dgm:prSet presAssocID="{6DEB3A17-5162-4D4F-BAA9-B8FB38E831DE}" presName="parTrans" presStyleLbl="bgSibTrans2D1" presStyleIdx="2" presStyleCnt="3"/>
      <dgm:spPr/>
    </dgm:pt>
    <dgm:pt modelId="{0C2826BD-F29B-4E41-A94D-96E5B39354CB}" type="pres">
      <dgm:prSet presAssocID="{D8F8208C-00DD-4D51-9358-5E316F3AD6BB}" presName="node" presStyleLbl="node1" presStyleIdx="2" presStyleCnt="3">
        <dgm:presLayoutVars>
          <dgm:bulletEnabled val="1"/>
        </dgm:presLayoutVars>
      </dgm:prSet>
      <dgm:spPr/>
      <dgm:t>
        <a:bodyPr/>
        <a:lstStyle/>
        <a:p>
          <a:endParaRPr lang="en-US"/>
        </a:p>
      </dgm:t>
    </dgm:pt>
  </dgm:ptLst>
  <dgm:cxnLst>
    <dgm:cxn modelId="{41B206FD-E43F-4CF7-9859-34C5FB26D2E5}" type="presOf" srcId="{60D598C5-688B-46CD-B2C0-5E1E2A6C3ABA}" destId="{9775BB69-A73A-4C63-8A39-2029B3C03A34}" srcOrd="0" destOrd="0" presId="urn:microsoft.com/office/officeart/2005/8/layout/radial4"/>
    <dgm:cxn modelId="{D55421EF-0CB9-4867-9D30-64A8D102D4C7}" type="presOf" srcId="{6DEB3A17-5162-4D4F-BAA9-B8FB38E831DE}" destId="{0BEF3DAE-2401-4183-B2CB-8A9022367E96}" srcOrd="0" destOrd="0" presId="urn:microsoft.com/office/officeart/2005/8/layout/radial4"/>
    <dgm:cxn modelId="{DD475F60-EF34-45F1-A36E-6E2F40015FF2}" srcId="{A8740B68-7822-49C6-BDB0-BAD9C2B618CA}" destId="{90934C2A-9080-49CC-AE38-14A92E7E894B}" srcOrd="0" destOrd="0" parTransId="{9E3CA244-2DC2-4AFF-BC9B-8F60350AFCDF}" sibTransId="{66772F0E-EADD-473A-A6F1-F7A9DC6EEEB5}"/>
    <dgm:cxn modelId="{AE61ADFD-7E8D-4C6B-80B9-802AA402A9E7}" type="presOf" srcId="{48EDA21C-0406-429F-8A88-306778582CD0}" destId="{FB706D7B-2966-4983-852E-9024F60F2753}" srcOrd="0" destOrd="0" presId="urn:microsoft.com/office/officeart/2005/8/layout/radial4"/>
    <dgm:cxn modelId="{896EA8EF-2764-409B-B599-B28C213F2E44}" type="presOf" srcId="{6B5F2A28-71AE-46C0-8728-03BD2698CDF9}" destId="{CCBA6DC8-47D4-4042-90E0-68B40D26F102}" srcOrd="0" destOrd="0" presId="urn:microsoft.com/office/officeart/2005/8/layout/radial4"/>
    <dgm:cxn modelId="{C43B2CEE-D6D7-4E3E-9C1F-69193D1AF146}" type="presOf" srcId="{90934C2A-9080-49CC-AE38-14A92E7E894B}" destId="{2169AC94-9D4A-47F7-9807-07AC363FF34D}" srcOrd="0" destOrd="0" presId="urn:microsoft.com/office/officeart/2005/8/layout/radial4"/>
    <dgm:cxn modelId="{7A3890CF-8DF5-495B-A803-7814E3A53ECB}" type="presOf" srcId="{D8F8208C-00DD-4D51-9358-5E316F3AD6BB}" destId="{0C2826BD-F29B-4E41-A94D-96E5B39354CB}" srcOrd="0" destOrd="0" presId="urn:microsoft.com/office/officeart/2005/8/layout/radial4"/>
    <dgm:cxn modelId="{AC784520-B0FE-494C-8A89-457CE2A9F23C}" type="presOf" srcId="{A8740B68-7822-49C6-BDB0-BAD9C2B618CA}" destId="{2F2DE218-73AC-4D09-AB56-EB408E6BD5DD}" srcOrd="0" destOrd="0" presId="urn:microsoft.com/office/officeart/2005/8/layout/radial4"/>
    <dgm:cxn modelId="{AAFB6E5A-D9BD-41F6-A86E-3BA6BE8869B9}" srcId="{A8740B68-7822-49C6-BDB0-BAD9C2B618CA}" destId="{60D598C5-688B-46CD-B2C0-5E1E2A6C3ABA}" srcOrd="1" destOrd="0" parTransId="{48EDA21C-0406-429F-8A88-306778582CD0}" sibTransId="{361169B3-E7EB-46D5-B1E5-B1ED83B40CAA}"/>
    <dgm:cxn modelId="{FE731A98-7C34-4ED9-88C2-E773C54F4DE8}" type="presOf" srcId="{9E3CA244-2DC2-4AFF-BC9B-8F60350AFCDF}" destId="{8421300D-5A55-4C1F-9C02-9CBDF14CFB39}" srcOrd="0" destOrd="0" presId="urn:microsoft.com/office/officeart/2005/8/layout/radial4"/>
    <dgm:cxn modelId="{9F52C0F6-EF31-47B8-8437-B960128171AF}" srcId="{A8740B68-7822-49C6-BDB0-BAD9C2B618CA}" destId="{D8F8208C-00DD-4D51-9358-5E316F3AD6BB}" srcOrd="2" destOrd="0" parTransId="{6DEB3A17-5162-4D4F-BAA9-B8FB38E831DE}" sibTransId="{D3D011C8-50F7-4F66-BB7D-A4E1A56616CF}"/>
    <dgm:cxn modelId="{2FFDDC92-615E-43CE-88D7-64F088C9FDED}" srcId="{6B5F2A28-71AE-46C0-8728-03BD2698CDF9}" destId="{A8740B68-7822-49C6-BDB0-BAD9C2B618CA}" srcOrd="0" destOrd="0" parTransId="{AA78060E-7645-4282-8106-6181C52908C3}" sibTransId="{84E924C9-C8DC-4A5C-A25D-D289306E29F8}"/>
    <dgm:cxn modelId="{81CD5AE8-0D4C-4C57-990F-EEEB8833E27F}" type="presParOf" srcId="{CCBA6DC8-47D4-4042-90E0-68B40D26F102}" destId="{2F2DE218-73AC-4D09-AB56-EB408E6BD5DD}" srcOrd="0" destOrd="0" presId="urn:microsoft.com/office/officeart/2005/8/layout/radial4"/>
    <dgm:cxn modelId="{57956359-8C2B-4113-9A60-B53A27145C63}" type="presParOf" srcId="{CCBA6DC8-47D4-4042-90E0-68B40D26F102}" destId="{8421300D-5A55-4C1F-9C02-9CBDF14CFB39}" srcOrd="1" destOrd="0" presId="urn:microsoft.com/office/officeart/2005/8/layout/radial4"/>
    <dgm:cxn modelId="{03741EDE-B2E5-4E41-BAF5-BE25C5791449}" type="presParOf" srcId="{CCBA6DC8-47D4-4042-90E0-68B40D26F102}" destId="{2169AC94-9D4A-47F7-9807-07AC363FF34D}" srcOrd="2" destOrd="0" presId="urn:microsoft.com/office/officeart/2005/8/layout/radial4"/>
    <dgm:cxn modelId="{5E5D9A20-D3D4-4BD4-A82A-73218DD0B614}" type="presParOf" srcId="{CCBA6DC8-47D4-4042-90E0-68B40D26F102}" destId="{FB706D7B-2966-4983-852E-9024F60F2753}" srcOrd="3" destOrd="0" presId="urn:microsoft.com/office/officeart/2005/8/layout/radial4"/>
    <dgm:cxn modelId="{607DC8EB-AFBC-44B8-84D8-448A4B508E98}" type="presParOf" srcId="{CCBA6DC8-47D4-4042-90E0-68B40D26F102}" destId="{9775BB69-A73A-4C63-8A39-2029B3C03A34}" srcOrd="4" destOrd="0" presId="urn:microsoft.com/office/officeart/2005/8/layout/radial4"/>
    <dgm:cxn modelId="{1E343168-3379-4D4D-B8BC-E64A75BB0641}" type="presParOf" srcId="{CCBA6DC8-47D4-4042-90E0-68B40D26F102}" destId="{0BEF3DAE-2401-4183-B2CB-8A9022367E96}" srcOrd="5" destOrd="0" presId="urn:microsoft.com/office/officeart/2005/8/layout/radial4"/>
    <dgm:cxn modelId="{09736C59-9730-404E-87E9-CA3C7249ED9F}" type="presParOf" srcId="{CCBA6DC8-47D4-4042-90E0-68B40D26F102}" destId="{0C2826BD-F29B-4E41-A94D-96E5B39354C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2AD20-7D4E-4592-BC13-662B81912849}">
      <dsp:nvSpPr>
        <dsp:cNvPr id="0" name=""/>
        <dsp:cNvSpPr/>
      </dsp:nvSpPr>
      <dsp:spPr>
        <a:xfrm>
          <a:off x="1592784" y="0"/>
          <a:ext cx="3117194" cy="3117149"/>
        </a:xfrm>
        <a:prstGeom prst="ellipse">
          <a:avLst/>
        </a:prstGeom>
        <a:solidFill>
          <a:schemeClr val="accent1">
            <a:alpha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Serenity Living is a </a:t>
          </a:r>
          <a:r>
            <a:rPr lang="en-US" sz="2000" kern="1200" dirty="0" smtClean="0"/>
            <a:t>for-profit </a:t>
          </a:r>
          <a:r>
            <a:rPr lang="en-US" sz="2000" kern="1200" dirty="0" smtClean="0"/>
            <a:t>organization founded in May 2014</a:t>
          </a:r>
          <a:endParaRPr lang="en-US" sz="2000" kern="1200" dirty="0"/>
        </a:p>
      </dsp:txBody>
      <dsp:txXfrm>
        <a:off x="2049286" y="456496"/>
        <a:ext cx="2204190" cy="2204157"/>
      </dsp:txXfrm>
    </dsp:sp>
    <dsp:sp modelId="{22E82622-F098-4957-AA2C-AACC779F7BBE}">
      <dsp:nvSpPr>
        <dsp:cNvPr id="0" name=""/>
        <dsp:cNvSpPr/>
      </dsp:nvSpPr>
      <dsp:spPr>
        <a:xfrm>
          <a:off x="3197231" y="2078965"/>
          <a:ext cx="3117194" cy="3117149"/>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Vision: to design a  short-term </a:t>
          </a:r>
          <a:r>
            <a:rPr lang="en-US" sz="2000" kern="1200" dirty="0" smtClean="0"/>
            <a:t>one story Rehabilitation </a:t>
          </a:r>
          <a:r>
            <a:rPr lang="en-US" sz="2000" kern="1200" dirty="0" smtClean="0"/>
            <a:t>facility in the Serene Ville community. </a:t>
          </a:r>
          <a:endParaRPr lang="en-US" sz="2000" kern="1200" dirty="0"/>
        </a:p>
      </dsp:txBody>
      <dsp:txXfrm>
        <a:off x="3653733" y="2535461"/>
        <a:ext cx="2204190" cy="2204157"/>
      </dsp:txXfrm>
    </dsp:sp>
    <dsp:sp modelId="{226110CE-FDE4-4E00-A418-6E50BE178C63}">
      <dsp:nvSpPr>
        <dsp:cNvPr id="0" name=""/>
        <dsp:cNvSpPr/>
      </dsp:nvSpPr>
      <dsp:spPr>
        <a:xfrm>
          <a:off x="4799781" y="0"/>
          <a:ext cx="3117194" cy="3117149"/>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By Three former nursing home Executives</a:t>
          </a:r>
          <a:endParaRPr lang="en-US" sz="2000" kern="1200" dirty="0"/>
        </a:p>
      </dsp:txBody>
      <dsp:txXfrm>
        <a:off x="5256283" y="456496"/>
        <a:ext cx="2204190" cy="22041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ECDE3-5E77-42B4-B145-B0B407234405}">
      <dsp:nvSpPr>
        <dsp:cNvPr id="0" name=""/>
        <dsp:cNvSpPr/>
      </dsp:nvSpPr>
      <dsp:spPr>
        <a:xfrm>
          <a:off x="197719" y="123183"/>
          <a:ext cx="4700967" cy="208927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038"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Salaries are determined in comparison with the other facilities and work experience.  In addition, salaries are influenced by facility productivity in maintaining a stable patient volume overtime.  </a:t>
          </a:r>
          <a:endParaRPr lang="en-US" sz="2000" kern="1200" dirty="0"/>
        </a:p>
      </dsp:txBody>
      <dsp:txXfrm>
        <a:off x="197719" y="123183"/>
        <a:ext cx="4700967" cy="2089271"/>
      </dsp:txXfrm>
    </dsp:sp>
    <dsp:sp modelId="{E96A8B38-472F-4167-9460-1C4AD4068828}">
      <dsp:nvSpPr>
        <dsp:cNvPr id="0" name=""/>
        <dsp:cNvSpPr/>
      </dsp:nvSpPr>
      <dsp:spPr>
        <a:xfrm>
          <a:off x="1846" y="221096"/>
          <a:ext cx="1028336" cy="154250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371010-4C0F-4BF0-B447-08D814DF5128}">
      <dsp:nvSpPr>
        <dsp:cNvPr id="0" name=""/>
        <dsp:cNvSpPr/>
      </dsp:nvSpPr>
      <dsp:spPr>
        <a:xfrm>
          <a:off x="5315898" y="163384"/>
          <a:ext cx="4700967" cy="2008870"/>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038"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The Human Resources Department is instrumental in facilitating Nursing Managers and other departments in the hiring and recruiting process</a:t>
          </a:r>
          <a:r>
            <a:rPr lang="en-US" sz="1800" kern="1200" dirty="0" smtClean="0"/>
            <a:t>.</a:t>
          </a:r>
          <a:endParaRPr lang="en-US" sz="1800" kern="1200" dirty="0"/>
        </a:p>
      </dsp:txBody>
      <dsp:txXfrm>
        <a:off x="5315898" y="163384"/>
        <a:ext cx="4700967" cy="2008870"/>
      </dsp:txXfrm>
    </dsp:sp>
    <dsp:sp modelId="{3ED05320-9DF0-480C-970A-63815FED2E0C}">
      <dsp:nvSpPr>
        <dsp:cNvPr id="0" name=""/>
        <dsp:cNvSpPr/>
      </dsp:nvSpPr>
      <dsp:spPr>
        <a:xfrm>
          <a:off x="5120024" y="221096"/>
          <a:ext cx="1028336" cy="154250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C546B6-B29D-45EE-BC42-9DC825E6C49B}">
      <dsp:nvSpPr>
        <dsp:cNvPr id="0" name=""/>
        <dsp:cNvSpPr/>
      </dsp:nvSpPr>
      <dsp:spPr>
        <a:xfrm>
          <a:off x="2756809" y="2380580"/>
          <a:ext cx="4700967" cy="2024692"/>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038"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Applicants are selected based on a personality test carefully reviewed by Human resources and submitted to the respective department leader/manager for interview</a:t>
          </a:r>
          <a:r>
            <a:rPr lang="en-US" sz="1900" kern="1200" dirty="0" smtClean="0"/>
            <a:t>.  </a:t>
          </a:r>
          <a:endParaRPr lang="en-US" sz="1900" kern="1200" dirty="0"/>
        </a:p>
      </dsp:txBody>
      <dsp:txXfrm>
        <a:off x="2756809" y="2380580"/>
        <a:ext cx="4700967" cy="2024692"/>
      </dsp:txXfrm>
    </dsp:sp>
    <dsp:sp modelId="{79E39E98-2591-4A92-931D-984921DD8C97}">
      <dsp:nvSpPr>
        <dsp:cNvPr id="0" name=""/>
        <dsp:cNvSpPr/>
      </dsp:nvSpPr>
      <dsp:spPr>
        <a:xfrm>
          <a:off x="2560935" y="2446203"/>
          <a:ext cx="1028336" cy="154250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86D0F-6FAA-4652-A276-53840EAD9FE0}">
      <dsp:nvSpPr>
        <dsp:cNvPr id="0" name=""/>
        <dsp:cNvSpPr/>
      </dsp:nvSpPr>
      <dsp:spPr>
        <a:xfrm>
          <a:off x="786825" y="-84800"/>
          <a:ext cx="8445062" cy="4607497"/>
        </a:xfrm>
        <a:prstGeom prst="swooshArrow">
          <a:avLst>
            <a:gd name="adj1" fmla="val 25000"/>
            <a:gd name="adj2" fmla="val 25000"/>
          </a:avLst>
        </a:prstGeom>
        <a:gradFill rotWithShape="0">
          <a:gsLst>
            <a:gs pos="0">
              <a:schemeClr val="accent1">
                <a:lumMod val="60000"/>
                <a:lumOff val="40000"/>
              </a:schemeClr>
            </a:gs>
            <a:gs pos="50000">
              <a:schemeClr val="accent1">
                <a:tint val="40000"/>
                <a:hueOff val="0"/>
                <a:satOff val="0"/>
                <a:lumOff val="0"/>
                <a:alphaOff val="0"/>
                <a:satMod val="110000"/>
                <a:lumMod val="100000"/>
                <a:shade val="100000"/>
              </a:schemeClr>
            </a:gs>
            <a:gs pos="100000">
              <a:schemeClr val="accent1">
                <a:tint val="40000"/>
                <a:hueOff val="0"/>
                <a:satOff val="0"/>
                <a:lumOff val="0"/>
                <a:alphaOff val="0"/>
                <a:lumMod val="99000"/>
                <a:satMod val="120000"/>
                <a:shade val="78000"/>
              </a:schemeClr>
            </a:gs>
          </a:gsLst>
          <a:path path="circle">
            <a:fillToRect l="50000" t="100000" r="100000" b="50000"/>
          </a:path>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71EC55B5-5692-49B0-B20F-139D346B33F1}">
      <dsp:nvSpPr>
        <dsp:cNvPr id="0" name=""/>
        <dsp:cNvSpPr/>
      </dsp:nvSpPr>
      <dsp:spPr>
        <a:xfrm>
          <a:off x="1769167" y="2698031"/>
          <a:ext cx="1172541" cy="986195"/>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98E9A95-464A-4C34-A999-F64195E6FECA}">
      <dsp:nvSpPr>
        <dsp:cNvPr id="0" name=""/>
        <dsp:cNvSpPr/>
      </dsp:nvSpPr>
      <dsp:spPr>
        <a:xfrm>
          <a:off x="2292932" y="3021527"/>
          <a:ext cx="1842687" cy="1670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563" tIns="0" rIns="0" bIns="0" numCol="1" spcCol="1270" anchor="t" anchorCtr="0">
          <a:noAutofit/>
        </a:bodyPr>
        <a:lstStyle/>
        <a:p>
          <a:pPr lvl="0" algn="l" defTabSz="889000">
            <a:lnSpc>
              <a:spcPct val="90000"/>
            </a:lnSpc>
            <a:spcBef>
              <a:spcPct val="0"/>
            </a:spcBef>
            <a:spcAft>
              <a:spcPct val="35000"/>
            </a:spcAft>
          </a:pPr>
          <a:r>
            <a:rPr lang="en-US" sz="2000" b="1" kern="1200" dirty="0" smtClean="0">
              <a:latin typeface="Corbel" panose="020B0503020204020204" pitchFamily="34" charset="0"/>
            </a:rPr>
            <a:t>To help </a:t>
          </a:r>
          <a:r>
            <a:rPr lang="en-US" sz="2000" b="1" kern="1200" dirty="0" smtClean="0">
              <a:latin typeface="Corbel" panose="020B0503020204020204" pitchFamily="34" charset="0"/>
            </a:rPr>
            <a:t>residents regain </a:t>
          </a:r>
          <a:r>
            <a:rPr lang="en-US" sz="2000" b="1" kern="1200" dirty="0" smtClean="0">
              <a:latin typeface="Corbel" panose="020B0503020204020204" pitchFamily="34" charset="0"/>
            </a:rPr>
            <a:t>their highest functional ability</a:t>
          </a:r>
          <a:endParaRPr lang="en-US" sz="2000" b="1" kern="1200" dirty="0">
            <a:latin typeface="Corbel" panose="020B0503020204020204" pitchFamily="34" charset="0"/>
          </a:endParaRPr>
        </a:p>
      </dsp:txBody>
      <dsp:txXfrm>
        <a:off x="2292932" y="3021527"/>
        <a:ext cx="1842687" cy="1670769"/>
      </dsp:txXfrm>
    </dsp:sp>
    <dsp:sp modelId="{D4B5A418-4FAB-4716-82E2-CFD201BC3F42}">
      <dsp:nvSpPr>
        <dsp:cNvPr id="0" name=""/>
        <dsp:cNvSpPr/>
      </dsp:nvSpPr>
      <dsp:spPr>
        <a:xfrm>
          <a:off x="3543682" y="1488850"/>
          <a:ext cx="1162068" cy="1054734"/>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623842E-7051-482B-B5B9-D9A1BBDBD99D}">
      <dsp:nvSpPr>
        <dsp:cNvPr id="0" name=""/>
        <dsp:cNvSpPr/>
      </dsp:nvSpPr>
      <dsp:spPr>
        <a:xfrm>
          <a:off x="4124717" y="2016217"/>
          <a:ext cx="1769278" cy="250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595" tIns="0" rIns="0" bIns="0" numCol="1" spcCol="1270" anchor="t" anchorCtr="0">
          <a:noAutofit/>
        </a:bodyPr>
        <a:lstStyle/>
        <a:p>
          <a:pPr lvl="0" algn="l" defTabSz="889000">
            <a:lnSpc>
              <a:spcPct val="90000"/>
            </a:lnSpc>
            <a:spcBef>
              <a:spcPct val="0"/>
            </a:spcBef>
            <a:spcAft>
              <a:spcPct val="35000"/>
            </a:spcAft>
          </a:pPr>
          <a:r>
            <a:rPr lang="en-US" sz="2000" b="1" kern="1200" dirty="0" smtClean="0"/>
            <a:t>Through an innovative, supportive, &amp; </a:t>
          </a:r>
          <a:r>
            <a:rPr lang="en-US" sz="2000" b="1" kern="1200" dirty="0" smtClean="0"/>
            <a:t>state-of-the </a:t>
          </a:r>
          <a:r>
            <a:rPr lang="en-US" sz="2000" b="1" kern="1200" dirty="0" smtClean="0"/>
            <a:t>art setting as</a:t>
          </a:r>
          <a:endParaRPr lang="en-US" sz="2000" b="1" kern="1200" dirty="0"/>
        </a:p>
      </dsp:txBody>
      <dsp:txXfrm>
        <a:off x="4124717" y="2016217"/>
        <a:ext cx="1769278" cy="2506478"/>
      </dsp:txXfrm>
    </dsp:sp>
    <dsp:sp modelId="{AAC243B6-8CB8-4F6C-8021-63BD93A8E867}">
      <dsp:nvSpPr>
        <dsp:cNvPr id="0" name=""/>
        <dsp:cNvSpPr/>
      </dsp:nvSpPr>
      <dsp:spPr>
        <a:xfrm>
          <a:off x="5233134" y="421000"/>
          <a:ext cx="1985203" cy="179896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CEA5482-3FFA-43DB-BC2F-BCACC188C5C5}">
      <dsp:nvSpPr>
        <dsp:cNvPr id="0" name=""/>
        <dsp:cNvSpPr/>
      </dsp:nvSpPr>
      <dsp:spPr>
        <a:xfrm>
          <a:off x="6225735" y="1320485"/>
          <a:ext cx="1769278" cy="3202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907" tIns="0" rIns="0" bIns="0" numCol="1" spcCol="1270" anchor="t" anchorCtr="0">
          <a:noAutofit/>
        </a:bodyPr>
        <a:lstStyle/>
        <a:p>
          <a:pPr lvl="0" algn="l" defTabSz="889000">
            <a:lnSpc>
              <a:spcPct val="90000"/>
            </a:lnSpc>
            <a:spcBef>
              <a:spcPct val="0"/>
            </a:spcBef>
            <a:spcAft>
              <a:spcPct val="35000"/>
            </a:spcAft>
          </a:pPr>
          <a:r>
            <a:rPr lang="en-US" sz="2000" b="1" kern="1200" dirty="0" smtClean="0"/>
            <a:t>They journey </a:t>
          </a:r>
          <a:r>
            <a:rPr lang="en-US" sz="2000" b="1" kern="1200" dirty="0" smtClean="0"/>
            <a:t>home</a:t>
          </a:r>
          <a:endParaRPr lang="en-US" sz="1700" kern="1200" dirty="0"/>
        </a:p>
      </dsp:txBody>
      <dsp:txXfrm>
        <a:off x="6225735" y="1320485"/>
        <a:ext cx="1769278" cy="32022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D2CC9-E41A-4D51-B231-E5428C32F5D4}">
      <dsp:nvSpPr>
        <dsp:cNvPr id="0" name=""/>
        <dsp:cNvSpPr/>
      </dsp:nvSpPr>
      <dsp:spPr>
        <a:xfrm>
          <a:off x="-4122225" y="-632634"/>
          <a:ext cx="4911983" cy="4911983"/>
        </a:xfrm>
        <a:prstGeom prst="blockArc">
          <a:avLst>
            <a:gd name="adj1" fmla="val 18900000"/>
            <a:gd name="adj2" fmla="val 2700000"/>
            <a:gd name="adj3" fmla="val 440"/>
          </a:avLst>
        </a:prstGeom>
        <a:noFill/>
        <a:ln w="15875"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141A2F8-5049-4178-BA09-B045491BC53A}">
      <dsp:nvSpPr>
        <dsp:cNvPr id="0" name=""/>
        <dsp:cNvSpPr/>
      </dsp:nvSpPr>
      <dsp:spPr>
        <a:xfrm>
          <a:off x="507892" y="364671"/>
          <a:ext cx="9462223" cy="72934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8916"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To promote health  and independence through rehabilitation, counselling, and support in a positive and home-felt environment. </a:t>
          </a:r>
          <a:endParaRPr lang="en-US" sz="2200" kern="1200" dirty="0"/>
        </a:p>
      </dsp:txBody>
      <dsp:txXfrm>
        <a:off x="507892" y="364671"/>
        <a:ext cx="9462223" cy="729342"/>
      </dsp:txXfrm>
    </dsp:sp>
    <dsp:sp modelId="{C969D1AB-4EA3-40DB-B712-6CC1DAB82509}">
      <dsp:nvSpPr>
        <dsp:cNvPr id="0" name=""/>
        <dsp:cNvSpPr/>
      </dsp:nvSpPr>
      <dsp:spPr>
        <a:xfrm>
          <a:off x="52053" y="273503"/>
          <a:ext cx="911678" cy="911678"/>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4638E31-1560-4F8C-B4A8-A761F3BEE115}">
      <dsp:nvSpPr>
        <dsp:cNvPr id="0" name=""/>
        <dsp:cNvSpPr/>
      </dsp:nvSpPr>
      <dsp:spPr>
        <a:xfrm>
          <a:off x="773008" y="1458685"/>
          <a:ext cx="9197107" cy="72934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8916"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To partner with highly skilled physicians and hospitals and recruit highly trained staff to carry the vision of Serenity Living. </a:t>
          </a:r>
          <a:endParaRPr lang="en-US" sz="2200" kern="1200" dirty="0"/>
        </a:p>
      </dsp:txBody>
      <dsp:txXfrm>
        <a:off x="773008" y="1458685"/>
        <a:ext cx="9197107" cy="729342"/>
      </dsp:txXfrm>
    </dsp:sp>
    <dsp:sp modelId="{93208084-0640-42E1-A5FE-32D600287F6D}">
      <dsp:nvSpPr>
        <dsp:cNvPr id="0" name=""/>
        <dsp:cNvSpPr/>
      </dsp:nvSpPr>
      <dsp:spPr>
        <a:xfrm>
          <a:off x="317169" y="1367517"/>
          <a:ext cx="911678" cy="911678"/>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4F2C8C8-5D38-4741-BA2B-2D1024883CBE}">
      <dsp:nvSpPr>
        <dsp:cNvPr id="0" name=""/>
        <dsp:cNvSpPr/>
      </dsp:nvSpPr>
      <dsp:spPr>
        <a:xfrm>
          <a:off x="507892" y="2552699"/>
          <a:ext cx="9462223" cy="729342"/>
        </a:xfrm>
        <a:prstGeom prst="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8916"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t>To grow its Business Operation throughout the state. </a:t>
          </a:r>
          <a:endParaRPr lang="en-US" sz="2200" kern="1200" dirty="0"/>
        </a:p>
      </dsp:txBody>
      <dsp:txXfrm>
        <a:off x="507892" y="2552699"/>
        <a:ext cx="9462223" cy="729342"/>
      </dsp:txXfrm>
    </dsp:sp>
    <dsp:sp modelId="{BEEF57F2-9080-4C50-A733-9B528506834D}">
      <dsp:nvSpPr>
        <dsp:cNvPr id="0" name=""/>
        <dsp:cNvSpPr/>
      </dsp:nvSpPr>
      <dsp:spPr>
        <a:xfrm>
          <a:off x="52053" y="2461531"/>
          <a:ext cx="911678" cy="911678"/>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tretch>
            <a:fillRect t="-74000" b="-74000"/>
          </a:stretch>
        </a:blipFill>
        <a:ln w="9525" cap="rnd" cmpd="sng" algn="ctr">
          <a:solidFill>
            <a:schemeClr val="accent1">
              <a:hueOff val="0"/>
              <a:satOff val="0"/>
              <a:lumOff val="0"/>
              <a:alphaOff val="0"/>
            </a:schemeClr>
          </a:solidFill>
          <a:prstDash val="solid"/>
        </a:ln>
        <a:effectLst>
          <a:reflection blurRad="12700" stA="26000" endPos="32000" dist="12700" dir="5400000" sy="-100000" rotWithShape="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567F15-B94F-4631-A36C-97221869CB40}">
      <dsp:nvSpPr>
        <dsp:cNvPr id="0" name=""/>
        <dsp:cNvSpPr/>
      </dsp:nvSpPr>
      <dsp:spPr>
        <a:xfrm rot="5400000">
          <a:off x="5335882" y="33916"/>
          <a:ext cx="1872977" cy="1807333"/>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Speech Therapy</a:t>
          </a:r>
          <a:endParaRPr lang="en-US" sz="2000" b="1" kern="1200" dirty="0">
            <a:solidFill>
              <a:schemeClr val="tx1"/>
            </a:solidFill>
          </a:endParaRPr>
        </a:p>
      </dsp:txBody>
      <dsp:txXfrm rot="-5400000">
        <a:off x="5664648" y="307788"/>
        <a:ext cx="1215445" cy="1259592"/>
      </dsp:txXfrm>
    </dsp:sp>
    <dsp:sp modelId="{04EDF7B5-BAC0-4559-95AD-F72DD2202839}">
      <dsp:nvSpPr>
        <dsp:cNvPr id="0" name=""/>
        <dsp:cNvSpPr/>
      </dsp:nvSpPr>
      <dsp:spPr>
        <a:xfrm>
          <a:off x="7136685" y="377694"/>
          <a:ext cx="1642638" cy="112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US" sz="1800" kern="1200" dirty="0"/>
        </a:p>
      </dsp:txBody>
      <dsp:txXfrm>
        <a:off x="7136685" y="377694"/>
        <a:ext cx="1642638" cy="1123786"/>
      </dsp:txXfrm>
    </dsp:sp>
    <dsp:sp modelId="{994E11D4-87B2-4264-AAD5-D3FC1DF58566}">
      <dsp:nvSpPr>
        <dsp:cNvPr id="0" name=""/>
        <dsp:cNvSpPr/>
      </dsp:nvSpPr>
      <dsp:spPr>
        <a:xfrm rot="5400000">
          <a:off x="3203253" y="121743"/>
          <a:ext cx="1872977" cy="1629490"/>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Physical Therapy</a:t>
          </a:r>
          <a:endParaRPr lang="en-US" sz="2400" b="1" kern="1200" dirty="0">
            <a:solidFill>
              <a:schemeClr val="tx1"/>
            </a:solidFill>
          </a:endParaRPr>
        </a:p>
      </dsp:txBody>
      <dsp:txXfrm rot="-5400000">
        <a:off x="3578925" y="291872"/>
        <a:ext cx="1121632" cy="1289233"/>
      </dsp:txXfrm>
    </dsp:sp>
    <dsp:sp modelId="{3619BFC1-53AE-46D8-B772-79CBC3DE21CA}">
      <dsp:nvSpPr>
        <dsp:cNvPr id="0" name=""/>
        <dsp:cNvSpPr/>
      </dsp:nvSpPr>
      <dsp:spPr>
        <a:xfrm rot="5400000">
          <a:off x="2254178" y="1684807"/>
          <a:ext cx="1872977" cy="1629490"/>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Nursing Services</a:t>
          </a:r>
          <a:endParaRPr lang="en-US" sz="2100" b="1" kern="1200" dirty="0">
            <a:solidFill>
              <a:schemeClr val="tx1"/>
            </a:solidFill>
          </a:endParaRPr>
        </a:p>
      </dsp:txBody>
      <dsp:txXfrm rot="-5400000">
        <a:off x="2629850" y="1854936"/>
        <a:ext cx="1121632" cy="1289233"/>
      </dsp:txXfrm>
    </dsp:sp>
    <dsp:sp modelId="{F776E693-6065-4FF0-8A8C-699C32F75CBE}">
      <dsp:nvSpPr>
        <dsp:cNvPr id="0" name=""/>
        <dsp:cNvSpPr/>
      </dsp:nvSpPr>
      <dsp:spPr>
        <a:xfrm>
          <a:off x="2251879" y="1967477"/>
          <a:ext cx="2056920" cy="112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r" defTabSz="1600200">
            <a:lnSpc>
              <a:spcPct val="90000"/>
            </a:lnSpc>
            <a:spcBef>
              <a:spcPct val="0"/>
            </a:spcBef>
            <a:spcAft>
              <a:spcPct val="35000"/>
            </a:spcAft>
          </a:pPr>
          <a:r>
            <a:rPr lang="en-US" sz="3600" kern="1200" dirty="0" smtClean="0"/>
            <a:t> </a:t>
          </a:r>
          <a:endParaRPr lang="en-US" sz="3600" kern="1200" dirty="0"/>
        </a:p>
      </dsp:txBody>
      <dsp:txXfrm>
        <a:off x="2251879" y="1967477"/>
        <a:ext cx="2056920" cy="1123786"/>
      </dsp:txXfrm>
    </dsp:sp>
    <dsp:sp modelId="{61711570-4ABF-4BEA-A004-6752364970B3}">
      <dsp:nvSpPr>
        <dsp:cNvPr id="0" name=""/>
        <dsp:cNvSpPr/>
      </dsp:nvSpPr>
      <dsp:spPr>
        <a:xfrm rot="5400000">
          <a:off x="6206052" y="1744443"/>
          <a:ext cx="1872977" cy="1629490"/>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Occupational Therapy</a:t>
          </a:r>
          <a:endParaRPr lang="en-US" sz="1800" b="1" kern="1200" dirty="0">
            <a:solidFill>
              <a:schemeClr val="tx1"/>
            </a:solidFill>
          </a:endParaRPr>
        </a:p>
      </dsp:txBody>
      <dsp:txXfrm rot="-5400000">
        <a:off x="6581724" y="1914572"/>
        <a:ext cx="1121632" cy="1289233"/>
      </dsp:txXfrm>
    </dsp:sp>
    <dsp:sp modelId="{F5B80345-8987-4399-B96D-276DBF20F6FA}">
      <dsp:nvSpPr>
        <dsp:cNvPr id="0" name=""/>
        <dsp:cNvSpPr/>
      </dsp:nvSpPr>
      <dsp:spPr>
        <a:xfrm rot="5400000">
          <a:off x="5112201" y="3304409"/>
          <a:ext cx="1872977" cy="1629490"/>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Nutritional Counselling</a:t>
          </a:r>
          <a:endParaRPr lang="en-US" sz="1400" b="1" kern="1200" dirty="0">
            <a:solidFill>
              <a:schemeClr val="tx1"/>
            </a:solidFill>
          </a:endParaRPr>
        </a:p>
      </dsp:txBody>
      <dsp:txXfrm rot="-5400000">
        <a:off x="5487873" y="3474538"/>
        <a:ext cx="1121632" cy="1289233"/>
      </dsp:txXfrm>
    </dsp:sp>
    <dsp:sp modelId="{8CB95671-5913-4220-B9FF-2CD9FC8060BA}">
      <dsp:nvSpPr>
        <dsp:cNvPr id="0" name=""/>
        <dsp:cNvSpPr/>
      </dsp:nvSpPr>
      <dsp:spPr>
        <a:xfrm>
          <a:off x="6912882" y="3557261"/>
          <a:ext cx="2090243" cy="112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n-US" sz="3600" kern="1200" dirty="0"/>
        </a:p>
      </dsp:txBody>
      <dsp:txXfrm>
        <a:off x="6912882" y="3557261"/>
        <a:ext cx="2090243" cy="1123786"/>
      </dsp:txXfrm>
    </dsp:sp>
    <dsp:sp modelId="{C7CD3F93-BBBA-4081-B853-5D9FA04FDD9E}">
      <dsp:nvSpPr>
        <dsp:cNvPr id="0" name=""/>
        <dsp:cNvSpPr/>
      </dsp:nvSpPr>
      <dsp:spPr>
        <a:xfrm rot="5400000">
          <a:off x="3069048" y="3307507"/>
          <a:ext cx="1872977" cy="1629490"/>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Intravenous Therapy</a:t>
          </a:r>
          <a:endParaRPr lang="en-US" sz="1600" b="1" kern="1200" dirty="0">
            <a:solidFill>
              <a:schemeClr val="tx1"/>
            </a:solidFill>
          </a:endParaRPr>
        </a:p>
      </dsp:txBody>
      <dsp:txXfrm rot="-5400000">
        <a:off x="3444720" y="3477636"/>
        <a:ext cx="1121632" cy="12892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1B760D-FFF6-4F3D-8D15-D637BED8A1F0}">
      <dsp:nvSpPr>
        <dsp:cNvPr id="0" name=""/>
        <dsp:cNvSpPr/>
      </dsp:nvSpPr>
      <dsp:spPr>
        <a:xfrm>
          <a:off x="86069" y="959365"/>
          <a:ext cx="4539362" cy="534042"/>
        </a:xfrm>
        <a:prstGeom prst="rect">
          <a:avLst/>
        </a:prstGeom>
        <a:solidFill>
          <a:srgbClr val="0070C0"/>
        </a:solidFill>
        <a:ln w="15875" cap="rnd"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sp>
    <dsp:sp modelId="{57BDB85B-9207-4E06-8355-E0D35921C72C}">
      <dsp:nvSpPr>
        <dsp:cNvPr id="0" name=""/>
        <dsp:cNvSpPr/>
      </dsp:nvSpPr>
      <dsp:spPr>
        <a:xfrm>
          <a:off x="86069" y="1159929"/>
          <a:ext cx="333477" cy="333477"/>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87C32F-B3CE-46C9-9F27-5A88BF653ABC}">
      <dsp:nvSpPr>
        <dsp:cNvPr id="0" name=""/>
        <dsp:cNvSpPr/>
      </dsp:nvSpPr>
      <dsp:spPr>
        <a:xfrm>
          <a:off x="86069" y="0"/>
          <a:ext cx="4539362" cy="959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73660" rIns="110490" bIns="73660" numCol="1" spcCol="1270" anchor="ctr" anchorCtr="0">
          <a:noAutofit/>
        </a:bodyPr>
        <a:lstStyle/>
        <a:p>
          <a:pPr lvl="0" algn="l" defTabSz="2578100">
            <a:lnSpc>
              <a:spcPct val="90000"/>
            </a:lnSpc>
            <a:spcBef>
              <a:spcPct val="0"/>
            </a:spcBef>
            <a:spcAft>
              <a:spcPct val="35000"/>
            </a:spcAft>
          </a:pPr>
          <a:r>
            <a:rPr lang="en-US" sz="5800" kern="1200" dirty="0" smtClean="0"/>
            <a:t>Services</a:t>
          </a:r>
          <a:endParaRPr lang="en-US" sz="5800" kern="1200" dirty="0"/>
        </a:p>
      </dsp:txBody>
      <dsp:txXfrm>
        <a:off x="86069" y="0"/>
        <a:ext cx="4539362" cy="959365"/>
      </dsp:txXfrm>
    </dsp:sp>
    <dsp:sp modelId="{14B55042-0674-4A61-A0C1-95443DB7C300}">
      <dsp:nvSpPr>
        <dsp:cNvPr id="0" name=""/>
        <dsp:cNvSpPr/>
      </dsp:nvSpPr>
      <dsp:spPr>
        <a:xfrm>
          <a:off x="86069" y="1937256"/>
          <a:ext cx="333469" cy="333469"/>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FE954E-38EA-4199-9C84-A5139F587ACA}">
      <dsp:nvSpPr>
        <dsp:cNvPr id="0" name=""/>
        <dsp:cNvSpPr/>
      </dsp:nvSpPr>
      <dsp:spPr>
        <a:xfrm>
          <a:off x="403824" y="1715332"/>
          <a:ext cx="4221606" cy="777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b="1" kern="1200" dirty="0" smtClean="0"/>
            <a:t>Massage Therapy</a:t>
          </a:r>
          <a:endParaRPr lang="en-US" sz="2400" b="1" kern="1200" dirty="0"/>
        </a:p>
      </dsp:txBody>
      <dsp:txXfrm>
        <a:off x="403824" y="1715332"/>
        <a:ext cx="4221606" cy="777318"/>
      </dsp:txXfrm>
    </dsp:sp>
    <dsp:sp modelId="{D07B5F11-4BEA-4CD8-A9E4-E4089F0A2570}">
      <dsp:nvSpPr>
        <dsp:cNvPr id="0" name=""/>
        <dsp:cNvSpPr/>
      </dsp:nvSpPr>
      <dsp:spPr>
        <a:xfrm>
          <a:off x="86069" y="2714575"/>
          <a:ext cx="333469" cy="333469"/>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75CC79-264F-4CEA-9B82-37277C47C48E}">
      <dsp:nvSpPr>
        <dsp:cNvPr id="0" name=""/>
        <dsp:cNvSpPr/>
      </dsp:nvSpPr>
      <dsp:spPr>
        <a:xfrm>
          <a:off x="403824" y="2492650"/>
          <a:ext cx="4221606" cy="777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b="1" kern="1200" dirty="0" smtClean="0"/>
            <a:t>On-site Beauty Salon</a:t>
          </a:r>
          <a:endParaRPr lang="en-US" sz="2400" b="1" kern="1200" dirty="0"/>
        </a:p>
      </dsp:txBody>
      <dsp:txXfrm>
        <a:off x="403824" y="2492650"/>
        <a:ext cx="4221606" cy="777318"/>
      </dsp:txXfrm>
    </dsp:sp>
    <dsp:sp modelId="{00B58004-1A5F-4DA0-9566-C40AB0580BB8}">
      <dsp:nvSpPr>
        <dsp:cNvPr id="0" name=""/>
        <dsp:cNvSpPr/>
      </dsp:nvSpPr>
      <dsp:spPr>
        <a:xfrm>
          <a:off x="86069" y="3491894"/>
          <a:ext cx="333469" cy="333469"/>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763402-5A6F-45FB-B6D0-02C37E6A1116}">
      <dsp:nvSpPr>
        <dsp:cNvPr id="0" name=""/>
        <dsp:cNvSpPr/>
      </dsp:nvSpPr>
      <dsp:spPr>
        <a:xfrm>
          <a:off x="403824" y="3269969"/>
          <a:ext cx="4221606" cy="777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b="1" kern="1200" dirty="0" smtClean="0"/>
            <a:t>Gourmet Meals</a:t>
          </a:r>
          <a:endParaRPr lang="en-US" sz="2400" b="1" kern="1200" dirty="0"/>
        </a:p>
      </dsp:txBody>
      <dsp:txXfrm>
        <a:off x="403824" y="3269969"/>
        <a:ext cx="4221606" cy="777318"/>
      </dsp:txXfrm>
    </dsp:sp>
    <dsp:sp modelId="{40F7A2B3-5699-4FD5-BD8D-4B6E154CEDDF}">
      <dsp:nvSpPr>
        <dsp:cNvPr id="0" name=""/>
        <dsp:cNvSpPr/>
      </dsp:nvSpPr>
      <dsp:spPr>
        <a:xfrm>
          <a:off x="4852399" y="959365"/>
          <a:ext cx="4539362" cy="534042"/>
        </a:xfrm>
        <a:prstGeom prst="rect">
          <a:avLst/>
        </a:prstGeom>
        <a:solidFill>
          <a:srgbClr val="0070C0"/>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321B80-998C-4E9C-9159-2A89E8DA3B4C}">
      <dsp:nvSpPr>
        <dsp:cNvPr id="0" name=""/>
        <dsp:cNvSpPr/>
      </dsp:nvSpPr>
      <dsp:spPr>
        <a:xfrm>
          <a:off x="4852399" y="1159929"/>
          <a:ext cx="333477" cy="333477"/>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FD43A9-EBB7-4CE5-80EA-C32C4B63CA53}">
      <dsp:nvSpPr>
        <dsp:cNvPr id="0" name=""/>
        <dsp:cNvSpPr/>
      </dsp:nvSpPr>
      <dsp:spPr>
        <a:xfrm>
          <a:off x="4852399" y="0"/>
          <a:ext cx="4539362" cy="959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73660" rIns="110490" bIns="73660" numCol="1" spcCol="1270" anchor="ctr" anchorCtr="0">
          <a:noAutofit/>
        </a:bodyPr>
        <a:lstStyle/>
        <a:p>
          <a:pPr lvl="0" algn="l" defTabSz="2578100">
            <a:lnSpc>
              <a:spcPct val="90000"/>
            </a:lnSpc>
            <a:spcBef>
              <a:spcPct val="0"/>
            </a:spcBef>
            <a:spcAft>
              <a:spcPct val="35000"/>
            </a:spcAft>
          </a:pPr>
          <a:r>
            <a:rPr lang="en-US" sz="5800" kern="1200" dirty="0" smtClean="0"/>
            <a:t>Amenities</a:t>
          </a:r>
          <a:endParaRPr lang="en-US" sz="5800" kern="1200" dirty="0"/>
        </a:p>
      </dsp:txBody>
      <dsp:txXfrm>
        <a:off x="4852399" y="0"/>
        <a:ext cx="4539362" cy="959365"/>
      </dsp:txXfrm>
    </dsp:sp>
    <dsp:sp modelId="{35CCC86A-995B-47CE-9233-44B39C19F81B}">
      <dsp:nvSpPr>
        <dsp:cNvPr id="0" name=""/>
        <dsp:cNvSpPr/>
      </dsp:nvSpPr>
      <dsp:spPr>
        <a:xfrm>
          <a:off x="4852399" y="1937256"/>
          <a:ext cx="333469" cy="333469"/>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5F3DD5-F250-4002-A535-064F3E84029B}">
      <dsp:nvSpPr>
        <dsp:cNvPr id="0" name=""/>
        <dsp:cNvSpPr/>
      </dsp:nvSpPr>
      <dsp:spPr>
        <a:xfrm>
          <a:off x="5170154" y="1715332"/>
          <a:ext cx="4221606" cy="777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sz="2000" b="1" kern="1200" dirty="0" smtClean="0"/>
            <a:t>Resident Library with Internet Access</a:t>
          </a:r>
          <a:endParaRPr lang="en-US" sz="2000" b="1" kern="1200" dirty="0"/>
        </a:p>
      </dsp:txBody>
      <dsp:txXfrm>
        <a:off x="5170154" y="1715332"/>
        <a:ext cx="4221606" cy="777318"/>
      </dsp:txXfrm>
    </dsp:sp>
    <dsp:sp modelId="{89109820-6DFF-4AE7-9779-07C904B51491}">
      <dsp:nvSpPr>
        <dsp:cNvPr id="0" name=""/>
        <dsp:cNvSpPr/>
      </dsp:nvSpPr>
      <dsp:spPr>
        <a:xfrm>
          <a:off x="4852399" y="2714575"/>
          <a:ext cx="333469" cy="333469"/>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89579C-411E-496D-BF49-A0DC807BD302}">
      <dsp:nvSpPr>
        <dsp:cNvPr id="0" name=""/>
        <dsp:cNvSpPr/>
      </dsp:nvSpPr>
      <dsp:spPr>
        <a:xfrm>
          <a:off x="5170154" y="2492650"/>
          <a:ext cx="4221606" cy="777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sz="2000" b="1" kern="1200" dirty="0" smtClean="0"/>
            <a:t>Private resident rooms</a:t>
          </a:r>
          <a:endParaRPr lang="en-US" sz="2000" b="1" kern="1200" dirty="0"/>
        </a:p>
      </dsp:txBody>
      <dsp:txXfrm>
        <a:off x="5170154" y="2492650"/>
        <a:ext cx="4221606" cy="777318"/>
      </dsp:txXfrm>
    </dsp:sp>
    <dsp:sp modelId="{A3E97BA7-0654-48B0-80BF-FB724FF3067E}">
      <dsp:nvSpPr>
        <dsp:cNvPr id="0" name=""/>
        <dsp:cNvSpPr/>
      </dsp:nvSpPr>
      <dsp:spPr>
        <a:xfrm>
          <a:off x="4852399" y="3491894"/>
          <a:ext cx="333469" cy="333469"/>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BE2BE5-BABB-4646-823B-D53EC03E0A6D}">
      <dsp:nvSpPr>
        <dsp:cNvPr id="0" name=""/>
        <dsp:cNvSpPr/>
      </dsp:nvSpPr>
      <dsp:spPr>
        <a:xfrm>
          <a:off x="5170154" y="3269969"/>
          <a:ext cx="4221606" cy="777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sz="2000" b="1" kern="1200" dirty="0" smtClean="0"/>
            <a:t>Private Garden with seating and dining</a:t>
          </a:r>
          <a:endParaRPr lang="en-US" sz="2000" b="1" kern="1200" dirty="0"/>
        </a:p>
      </dsp:txBody>
      <dsp:txXfrm>
        <a:off x="5170154" y="3269969"/>
        <a:ext cx="4221606" cy="7773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473F4-7430-4D83-A3AC-E0745F7A3231}">
      <dsp:nvSpPr>
        <dsp:cNvPr id="0" name=""/>
        <dsp:cNvSpPr/>
      </dsp:nvSpPr>
      <dsp:spPr>
        <a:xfrm>
          <a:off x="0" y="0"/>
          <a:ext cx="10018712" cy="148757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t> </a:t>
          </a:r>
          <a:r>
            <a:rPr lang="en-US" sz="1400" kern="1200" dirty="0" smtClean="0">
              <a:solidFill>
                <a:schemeClr val="accent6">
                  <a:lumMod val="50000"/>
                </a:schemeClr>
              </a:solidFill>
            </a:rPr>
            <a:t>Services strictly focused on rehabilitation:</a:t>
          </a:r>
          <a:endParaRPr lang="en-US" sz="1400" kern="1200" dirty="0">
            <a:solidFill>
              <a:schemeClr val="accent6">
                <a:lumMod val="50000"/>
              </a:schemeClr>
            </a:solidFill>
          </a:endParaRPr>
        </a:p>
        <a:p>
          <a:pPr marL="114300" lvl="1" indent="-114300" algn="l" defTabSz="622300">
            <a:lnSpc>
              <a:spcPct val="90000"/>
            </a:lnSpc>
            <a:spcBef>
              <a:spcPct val="0"/>
            </a:spcBef>
            <a:spcAft>
              <a:spcPct val="15000"/>
            </a:spcAft>
            <a:buChar char="••"/>
          </a:pPr>
          <a:r>
            <a:rPr lang="en-US" sz="1400" kern="1200" dirty="0" smtClean="0"/>
            <a:t> Independently operated rehab</a:t>
          </a:r>
          <a:endParaRPr lang="en-US" sz="1400" kern="1200" dirty="0"/>
        </a:p>
        <a:p>
          <a:pPr marL="114300" lvl="1" indent="-114300" algn="l" defTabSz="622300">
            <a:lnSpc>
              <a:spcPct val="90000"/>
            </a:lnSpc>
            <a:spcBef>
              <a:spcPct val="0"/>
            </a:spcBef>
            <a:spcAft>
              <a:spcPct val="15000"/>
            </a:spcAft>
            <a:buChar char="••"/>
          </a:pPr>
          <a:r>
            <a:rPr lang="en-US" sz="1400" kern="1200" dirty="0" smtClean="0"/>
            <a:t> Not affiliated with hospitals or nursing homes</a:t>
          </a:r>
          <a:endParaRPr lang="en-US" sz="1400" kern="1200" dirty="0"/>
        </a:p>
        <a:p>
          <a:pPr marL="114300" lvl="1" indent="-114300" algn="l" defTabSz="622300">
            <a:lnSpc>
              <a:spcPct val="90000"/>
            </a:lnSpc>
            <a:spcBef>
              <a:spcPct val="0"/>
            </a:spcBef>
            <a:spcAft>
              <a:spcPct val="15000"/>
            </a:spcAft>
            <a:buChar char="••"/>
          </a:pPr>
          <a:r>
            <a:rPr lang="en-US" sz="1400" kern="1200" dirty="0" smtClean="0"/>
            <a:t>Hospital services within a 5 to 10 mile radius</a:t>
          </a:r>
          <a:endParaRPr lang="en-US" sz="1400" kern="1200" dirty="0"/>
        </a:p>
        <a:p>
          <a:pPr marL="114300" lvl="1" indent="-114300" algn="l" defTabSz="622300">
            <a:lnSpc>
              <a:spcPct val="90000"/>
            </a:lnSpc>
            <a:spcBef>
              <a:spcPct val="0"/>
            </a:spcBef>
            <a:spcAft>
              <a:spcPct val="15000"/>
            </a:spcAft>
            <a:buChar char="••"/>
          </a:pPr>
          <a:r>
            <a:rPr lang="en-US" sz="1400" kern="1200" dirty="0" smtClean="0"/>
            <a:t>Highly sophisticated rehabilitation </a:t>
          </a:r>
          <a:r>
            <a:rPr lang="en-US" sz="1400" kern="1200" dirty="0" err="1" smtClean="0"/>
            <a:t>equipments</a:t>
          </a:r>
          <a:r>
            <a:rPr lang="en-US" sz="1400" kern="1200" dirty="0" smtClean="0"/>
            <a:t> compared to immediate surrounding facilities</a:t>
          </a:r>
          <a:endParaRPr lang="en-US" sz="1400" kern="1200" dirty="0"/>
        </a:p>
      </dsp:txBody>
      <dsp:txXfrm>
        <a:off x="2152499" y="0"/>
        <a:ext cx="7866213" cy="1487572"/>
      </dsp:txXfrm>
    </dsp:sp>
    <dsp:sp modelId="{EF0A4E18-EADA-4EB9-9A6C-14F59B375FA4}">
      <dsp:nvSpPr>
        <dsp:cNvPr id="0" name=""/>
        <dsp:cNvSpPr/>
      </dsp:nvSpPr>
      <dsp:spPr>
        <a:xfrm>
          <a:off x="148757" y="148757"/>
          <a:ext cx="2003742" cy="1190058"/>
        </a:xfrm>
        <a:prstGeom prst="roundRect">
          <a:avLst>
            <a:gd name="adj" fmla="val 10000"/>
          </a:avLst>
        </a:prstGeom>
        <a:blipFill>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F2BDF9-69BC-4020-B50C-8E0F311030C0}">
      <dsp:nvSpPr>
        <dsp:cNvPr id="0" name=""/>
        <dsp:cNvSpPr/>
      </dsp:nvSpPr>
      <dsp:spPr>
        <a:xfrm>
          <a:off x="0" y="1636330"/>
          <a:ext cx="10018712" cy="148757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6">
                  <a:lumMod val="50000"/>
                </a:schemeClr>
              </a:solidFill>
            </a:rPr>
            <a:t>Located in a growing affluent business district:</a:t>
          </a:r>
          <a:endParaRPr lang="en-US" sz="1400" kern="1200" dirty="0">
            <a:solidFill>
              <a:schemeClr val="accent6">
                <a:lumMod val="50000"/>
              </a:schemeClr>
            </a:solidFill>
          </a:endParaRPr>
        </a:p>
        <a:p>
          <a:pPr marL="114300" lvl="1" indent="-114300" algn="l" defTabSz="622300">
            <a:lnSpc>
              <a:spcPct val="90000"/>
            </a:lnSpc>
            <a:spcBef>
              <a:spcPct val="0"/>
            </a:spcBef>
            <a:spcAft>
              <a:spcPct val="15000"/>
            </a:spcAft>
            <a:buChar char="••"/>
          </a:pPr>
          <a:r>
            <a:rPr lang="en-US" sz="1400" kern="1200" dirty="0" smtClean="0"/>
            <a:t>Serene Ville is a small town</a:t>
          </a:r>
          <a:endParaRPr lang="en-US" sz="1400" kern="1200" dirty="0"/>
        </a:p>
        <a:p>
          <a:pPr marL="114300" lvl="1" indent="-114300" algn="l" defTabSz="622300">
            <a:lnSpc>
              <a:spcPct val="90000"/>
            </a:lnSpc>
            <a:spcBef>
              <a:spcPct val="0"/>
            </a:spcBef>
            <a:spcAft>
              <a:spcPct val="15000"/>
            </a:spcAft>
            <a:buChar char="••"/>
          </a:pPr>
          <a:r>
            <a:rPr lang="en-US" sz="1400" kern="1200" dirty="0" smtClean="0"/>
            <a:t>No immediate rehab facilities within a 20 to 30 mile-radius </a:t>
          </a:r>
          <a:endParaRPr lang="en-US" sz="1400" kern="1200" dirty="0"/>
        </a:p>
        <a:p>
          <a:pPr marL="114300" lvl="1" indent="-114300" algn="l" defTabSz="622300">
            <a:lnSpc>
              <a:spcPct val="90000"/>
            </a:lnSpc>
            <a:spcBef>
              <a:spcPct val="0"/>
            </a:spcBef>
            <a:spcAft>
              <a:spcPct val="15000"/>
            </a:spcAft>
            <a:buChar char="••"/>
          </a:pPr>
          <a:r>
            <a:rPr lang="en-US" sz="1400" kern="1200" dirty="0" smtClean="0"/>
            <a:t>Young adult or adult patients will not feel in a nursing home atmosphere</a:t>
          </a:r>
          <a:endParaRPr lang="en-US" sz="1400" kern="1200" dirty="0"/>
        </a:p>
        <a:p>
          <a:pPr marL="114300" lvl="1" indent="-114300" algn="l" defTabSz="622300">
            <a:lnSpc>
              <a:spcPct val="90000"/>
            </a:lnSpc>
            <a:spcBef>
              <a:spcPct val="0"/>
            </a:spcBef>
            <a:spcAft>
              <a:spcPct val="15000"/>
            </a:spcAft>
            <a:buChar char="••"/>
          </a:pPr>
          <a:r>
            <a:rPr lang="en-US" sz="1400" kern="1200" dirty="0" smtClean="0"/>
            <a:t>Easily accessible via private or public transportation</a:t>
          </a:r>
          <a:endParaRPr lang="en-US" sz="1400" kern="1200" dirty="0"/>
        </a:p>
        <a:p>
          <a:pPr marL="114300" lvl="1" indent="-114300" algn="l" defTabSz="622300">
            <a:lnSpc>
              <a:spcPct val="90000"/>
            </a:lnSpc>
            <a:spcBef>
              <a:spcPct val="0"/>
            </a:spcBef>
            <a:spcAft>
              <a:spcPct val="15000"/>
            </a:spcAft>
            <a:buChar char="••"/>
          </a:pPr>
          <a:r>
            <a:rPr lang="en-US" sz="1400" kern="1200" dirty="0" smtClean="0"/>
            <a:t>Nurse: patient ratio of 1:10; most long-term care rehab facility 1:20 to 1:30. </a:t>
          </a: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57150" lvl="1" indent="-57150" algn="l" defTabSz="311150">
            <a:lnSpc>
              <a:spcPct val="90000"/>
            </a:lnSpc>
            <a:spcBef>
              <a:spcPct val="0"/>
            </a:spcBef>
            <a:spcAft>
              <a:spcPct val="15000"/>
            </a:spcAft>
            <a:buChar char="••"/>
          </a:pPr>
          <a:endParaRPr lang="en-US" sz="700" kern="1200" dirty="0"/>
        </a:p>
      </dsp:txBody>
      <dsp:txXfrm>
        <a:off x="2152499" y="1636330"/>
        <a:ext cx="7866213" cy="1487572"/>
      </dsp:txXfrm>
    </dsp:sp>
    <dsp:sp modelId="{983212DD-2F01-46CF-A8A6-BFDBF9D42806}">
      <dsp:nvSpPr>
        <dsp:cNvPr id="0" name=""/>
        <dsp:cNvSpPr/>
      </dsp:nvSpPr>
      <dsp:spPr>
        <a:xfrm>
          <a:off x="148757" y="1785087"/>
          <a:ext cx="2003742" cy="1190058"/>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74000" b="-74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CD2092-947F-4C96-B66D-994F9EE95235}">
      <dsp:nvSpPr>
        <dsp:cNvPr id="0" name=""/>
        <dsp:cNvSpPr/>
      </dsp:nvSpPr>
      <dsp:spPr>
        <a:xfrm>
          <a:off x="0" y="3272660"/>
          <a:ext cx="10018712" cy="148757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smtClean="0">
              <a:solidFill>
                <a:schemeClr val="accent6">
                  <a:lumMod val="50000"/>
                </a:schemeClr>
              </a:solidFill>
            </a:rPr>
            <a:t>State-of-the Art Facility:</a:t>
          </a:r>
          <a:endParaRPr lang="en-US" sz="1400" kern="1200" dirty="0">
            <a:solidFill>
              <a:schemeClr val="accent6">
                <a:lumMod val="50000"/>
              </a:schemeClr>
            </a:solidFill>
          </a:endParaRPr>
        </a:p>
        <a:p>
          <a:pPr marL="114300" lvl="1" indent="-114300" algn="l" defTabSz="622300">
            <a:lnSpc>
              <a:spcPct val="90000"/>
            </a:lnSpc>
            <a:spcBef>
              <a:spcPct val="0"/>
            </a:spcBef>
            <a:spcAft>
              <a:spcPct val="15000"/>
            </a:spcAft>
            <a:buChar char="••"/>
          </a:pPr>
          <a:r>
            <a:rPr lang="en-US" sz="1400" kern="1200" dirty="0" smtClean="0"/>
            <a:t>Built with the most innovative technology fit for the 21</a:t>
          </a:r>
          <a:r>
            <a:rPr lang="en-US" sz="1400" kern="1200" baseline="30000" dirty="0" smtClean="0"/>
            <a:t>st</a:t>
          </a:r>
          <a:r>
            <a:rPr lang="en-US" sz="1400" kern="1200" dirty="0" smtClean="0"/>
            <a:t> century</a:t>
          </a:r>
          <a:endParaRPr lang="en-US" sz="1400" kern="1200" dirty="0"/>
        </a:p>
        <a:p>
          <a:pPr marL="114300" lvl="1" indent="-114300" algn="l" defTabSz="622300">
            <a:lnSpc>
              <a:spcPct val="90000"/>
            </a:lnSpc>
            <a:spcBef>
              <a:spcPct val="0"/>
            </a:spcBef>
            <a:spcAft>
              <a:spcPct val="15000"/>
            </a:spcAft>
            <a:buChar char="••"/>
          </a:pPr>
          <a:r>
            <a:rPr lang="en-US" sz="1400" kern="1200" dirty="0" smtClean="0"/>
            <a:t>Own in-house IT specialist</a:t>
          </a:r>
          <a:endParaRPr lang="en-US" sz="1400" kern="1200" dirty="0"/>
        </a:p>
        <a:p>
          <a:pPr marL="114300" lvl="1" indent="-114300" algn="l" defTabSz="622300">
            <a:lnSpc>
              <a:spcPct val="90000"/>
            </a:lnSpc>
            <a:spcBef>
              <a:spcPct val="0"/>
            </a:spcBef>
            <a:spcAft>
              <a:spcPct val="15000"/>
            </a:spcAft>
            <a:buChar char="••"/>
          </a:pPr>
          <a:r>
            <a:rPr lang="en-US" sz="1400" kern="1200" dirty="0" smtClean="0"/>
            <a:t>Private resident rooms help maintain a home environment</a:t>
          </a:r>
          <a:endParaRPr lang="en-US" sz="1400" kern="1200" dirty="0"/>
        </a:p>
        <a:p>
          <a:pPr marL="114300" lvl="1" indent="-114300" algn="l" defTabSz="622300">
            <a:lnSpc>
              <a:spcPct val="90000"/>
            </a:lnSpc>
            <a:spcBef>
              <a:spcPct val="0"/>
            </a:spcBef>
            <a:spcAft>
              <a:spcPct val="15000"/>
            </a:spcAft>
            <a:buChar char="••"/>
          </a:pPr>
          <a:r>
            <a:rPr lang="en-US" sz="1400" kern="1200" dirty="0" smtClean="0"/>
            <a:t>Access to Internet via an integrated  Wi-Fi system.  </a:t>
          </a:r>
          <a:endParaRPr lang="en-US" sz="1400" kern="1200" dirty="0"/>
        </a:p>
        <a:p>
          <a:pPr marL="114300" lvl="1" indent="-114300" algn="l" defTabSz="622300">
            <a:lnSpc>
              <a:spcPct val="90000"/>
            </a:lnSpc>
            <a:spcBef>
              <a:spcPct val="0"/>
            </a:spcBef>
            <a:spcAft>
              <a:spcPct val="15000"/>
            </a:spcAft>
            <a:buChar char="••"/>
          </a:pPr>
          <a:r>
            <a:rPr lang="en-US" sz="1400" kern="1200" dirty="0" smtClean="0"/>
            <a:t>Sound-proof facility</a:t>
          </a:r>
          <a:endParaRPr lang="en-US" sz="1400" kern="1200" dirty="0"/>
        </a:p>
        <a:p>
          <a:pPr marL="57150" lvl="1" indent="-57150" algn="l" defTabSz="488950">
            <a:lnSpc>
              <a:spcPct val="90000"/>
            </a:lnSpc>
            <a:spcBef>
              <a:spcPct val="0"/>
            </a:spcBef>
            <a:spcAft>
              <a:spcPct val="15000"/>
            </a:spcAft>
            <a:buChar char="••"/>
          </a:pPr>
          <a:endParaRPr lang="en-US" sz="1100" kern="1200" dirty="0"/>
        </a:p>
      </dsp:txBody>
      <dsp:txXfrm>
        <a:off x="2152499" y="3272660"/>
        <a:ext cx="7866213" cy="1487572"/>
      </dsp:txXfrm>
    </dsp:sp>
    <dsp:sp modelId="{D33873ED-1815-4679-8F93-709CECADB1C9}">
      <dsp:nvSpPr>
        <dsp:cNvPr id="0" name=""/>
        <dsp:cNvSpPr/>
      </dsp:nvSpPr>
      <dsp:spPr>
        <a:xfrm>
          <a:off x="148757" y="3421417"/>
          <a:ext cx="2003742" cy="1190058"/>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tretch>
            <a:fillRect t="-74000" b="-74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D8133-05D2-47BB-A9ED-20B427B99B72}">
      <dsp:nvSpPr>
        <dsp:cNvPr id="0" name=""/>
        <dsp:cNvSpPr/>
      </dsp:nvSpPr>
      <dsp:spPr>
        <a:xfrm>
          <a:off x="0" y="0"/>
          <a:ext cx="10018712" cy="1397725"/>
        </a:xfrm>
        <a:prstGeom prst="rect">
          <a:avLst/>
        </a:prstGeom>
        <a:pattFill prst="dotDmnd">
          <a:fgClr>
            <a:schemeClr val="accent1">
              <a:shade val="80000"/>
              <a:hueOff val="0"/>
              <a:satOff val="0"/>
              <a:lumOff val="0"/>
            </a:schemeClr>
          </a:fgClr>
          <a:bgClr>
            <a:schemeClr val="bg1"/>
          </a:bgClr>
        </a:pattFill>
        <a:ln>
          <a:noFill/>
        </a:ln>
        <a:effectLst/>
      </dsp:spPr>
      <dsp:style>
        <a:lnRef idx="0">
          <a:scrgbClr r="0" g="0" b="0"/>
        </a:lnRef>
        <a:fillRef idx="1">
          <a:scrgbClr r="0" g="0" b="0"/>
        </a:fillRef>
        <a:effectRef idx="1">
          <a:scrgbClr r="0" g="0" b="0"/>
        </a:effectRef>
        <a:fontRef idx="minor"/>
      </dsp:style>
      <dsp:txBody>
        <a:bodyPr spcFirstLastPara="0" vert="horz" wrap="square" lIns="243840" tIns="243840" rIns="243840" bIns="243840" numCol="1" spcCol="1270" anchor="ctr" anchorCtr="0">
          <a:noAutofit/>
        </a:bodyPr>
        <a:lstStyle/>
        <a:p>
          <a:pPr lvl="0" algn="ctr" defTabSz="2844800">
            <a:lnSpc>
              <a:spcPct val="90000"/>
            </a:lnSpc>
            <a:spcBef>
              <a:spcPct val="0"/>
            </a:spcBef>
            <a:spcAft>
              <a:spcPct val="35000"/>
            </a:spcAft>
          </a:pPr>
          <a:r>
            <a:rPr lang="en-US" sz="6400" kern="1200" dirty="0" smtClean="0">
              <a:solidFill>
                <a:srgbClr val="C00000"/>
              </a:solidFill>
            </a:rPr>
            <a:t>Advertising</a:t>
          </a:r>
          <a:endParaRPr lang="en-US" sz="6400" kern="1200" dirty="0">
            <a:solidFill>
              <a:srgbClr val="C00000"/>
            </a:solidFill>
          </a:endParaRPr>
        </a:p>
      </dsp:txBody>
      <dsp:txXfrm>
        <a:off x="0" y="0"/>
        <a:ext cx="10018712" cy="1397725"/>
      </dsp:txXfrm>
    </dsp:sp>
    <dsp:sp modelId="{E1186553-4A34-4031-BAC0-EDC9D099C22C}">
      <dsp:nvSpPr>
        <dsp:cNvPr id="0" name=""/>
        <dsp:cNvSpPr/>
      </dsp:nvSpPr>
      <dsp:spPr>
        <a:xfrm>
          <a:off x="4891" y="1397725"/>
          <a:ext cx="3336309" cy="2935224"/>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Newsletters </a:t>
          </a:r>
        </a:p>
      </dsp:txBody>
      <dsp:txXfrm>
        <a:off x="4891" y="1397725"/>
        <a:ext cx="3336309" cy="2935224"/>
      </dsp:txXfrm>
    </dsp:sp>
    <dsp:sp modelId="{4BFC6E54-0268-4459-8C20-B5EF080EB23C}">
      <dsp:nvSpPr>
        <dsp:cNvPr id="0" name=""/>
        <dsp:cNvSpPr/>
      </dsp:nvSpPr>
      <dsp:spPr>
        <a:xfrm>
          <a:off x="3341201" y="1397725"/>
          <a:ext cx="3336309" cy="2935224"/>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Pamphlets &amp; Media</a:t>
          </a:r>
          <a:endParaRPr lang="en-US" sz="4200" kern="1200" dirty="0"/>
        </a:p>
      </dsp:txBody>
      <dsp:txXfrm>
        <a:off x="3341201" y="1397725"/>
        <a:ext cx="3336309" cy="2935224"/>
      </dsp:txXfrm>
    </dsp:sp>
    <dsp:sp modelId="{E24AB918-D7A7-4F99-B902-A6324019DEDF}">
      <dsp:nvSpPr>
        <dsp:cNvPr id="0" name=""/>
        <dsp:cNvSpPr/>
      </dsp:nvSpPr>
      <dsp:spPr>
        <a:xfrm>
          <a:off x="6677511" y="1397725"/>
          <a:ext cx="3336309" cy="2935224"/>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 Meet with Doctors and Hospital Case Managers</a:t>
          </a:r>
          <a:endParaRPr lang="en-US" sz="4200" kern="1200" dirty="0"/>
        </a:p>
      </dsp:txBody>
      <dsp:txXfrm>
        <a:off x="6677511" y="1397725"/>
        <a:ext cx="3336309" cy="2935224"/>
      </dsp:txXfrm>
    </dsp:sp>
    <dsp:sp modelId="{F0DC7544-256D-4A12-93E0-F686665483AD}">
      <dsp:nvSpPr>
        <dsp:cNvPr id="0" name=""/>
        <dsp:cNvSpPr/>
      </dsp:nvSpPr>
      <dsp:spPr>
        <a:xfrm>
          <a:off x="0" y="4332949"/>
          <a:ext cx="10018712" cy="32613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D8133-05D2-47BB-A9ED-20B427B99B72}">
      <dsp:nvSpPr>
        <dsp:cNvPr id="0" name=""/>
        <dsp:cNvSpPr/>
      </dsp:nvSpPr>
      <dsp:spPr>
        <a:xfrm>
          <a:off x="0" y="43547"/>
          <a:ext cx="10018712" cy="1336629"/>
        </a:xfrm>
        <a:prstGeom prst="rect">
          <a:avLst/>
        </a:prstGeom>
        <a:pattFill prst="dotDmnd">
          <a:fgClr>
            <a:schemeClr val="accent1">
              <a:shade val="80000"/>
              <a:hueOff val="0"/>
              <a:satOff val="0"/>
              <a:lumOff val="0"/>
            </a:schemeClr>
          </a:fgClr>
          <a:bgClr>
            <a:schemeClr val="bg1"/>
          </a:bgClr>
        </a:pattFill>
        <a:ln>
          <a:noFill/>
        </a:ln>
        <a:effectLst/>
      </dsp:spPr>
      <dsp:style>
        <a:lnRef idx="0">
          <a:scrgbClr r="0" g="0" b="0"/>
        </a:lnRef>
        <a:fillRef idx="1">
          <a:scrgbClr r="0" g="0" b="0"/>
        </a:fillRef>
        <a:effectRef idx="1">
          <a:scrgbClr r="0" g="0" b="0"/>
        </a:effectRef>
        <a:fontRef idx="minor"/>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en-US" sz="6100" kern="1200" dirty="0" smtClean="0">
              <a:solidFill>
                <a:srgbClr val="C00000"/>
              </a:solidFill>
            </a:rPr>
            <a:t>Marketing</a:t>
          </a:r>
          <a:endParaRPr lang="en-US" sz="6100" kern="1200" dirty="0">
            <a:solidFill>
              <a:srgbClr val="C00000"/>
            </a:solidFill>
          </a:endParaRPr>
        </a:p>
      </dsp:txBody>
      <dsp:txXfrm>
        <a:off x="0" y="43547"/>
        <a:ext cx="10018712" cy="1336629"/>
      </dsp:txXfrm>
    </dsp:sp>
    <dsp:sp modelId="{E1186553-4A34-4031-BAC0-EDC9D099C22C}">
      <dsp:nvSpPr>
        <dsp:cNvPr id="0" name=""/>
        <dsp:cNvSpPr/>
      </dsp:nvSpPr>
      <dsp:spPr>
        <a:xfrm>
          <a:off x="4891" y="1336629"/>
          <a:ext cx="3336309" cy="2806922"/>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Open House (guided tours available daily) </a:t>
          </a:r>
        </a:p>
      </dsp:txBody>
      <dsp:txXfrm>
        <a:off x="4891" y="1336629"/>
        <a:ext cx="3336309" cy="2806922"/>
      </dsp:txXfrm>
    </dsp:sp>
    <dsp:sp modelId="{4BFC6E54-0268-4459-8C20-B5EF080EB23C}">
      <dsp:nvSpPr>
        <dsp:cNvPr id="0" name=""/>
        <dsp:cNvSpPr/>
      </dsp:nvSpPr>
      <dsp:spPr>
        <a:xfrm>
          <a:off x="3341201" y="1336629"/>
          <a:ext cx="3336309" cy="2806922"/>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Website/Ads (customer testimonials, pictures of amenities, &amp; description of services)</a:t>
          </a:r>
          <a:endParaRPr lang="en-US" sz="2700" kern="1200" dirty="0"/>
        </a:p>
      </dsp:txBody>
      <dsp:txXfrm>
        <a:off x="3341201" y="1336629"/>
        <a:ext cx="3336309" cy="2806922"/>
      </dsp:txXfrm>
    </dsp:sp>
    <dsp:sp modelId="{E24AB918-D7A7-4F99-B902-A6324019DEDF}">
      <dsp:nvSpPr>
        <dsp:cNvPr id="0" name=""/>
        <dsp:cNvSpPr/>
      </dsp:nvSpPr>
      <dsp:spPr>
        <a:xfrm>
          <a:off x="6677511" y="1336629"/>
          <a:ext cx="3336309" cy="2806922"/>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 Email list/Networking (attend community events and distribute literature) </a:t>
          </a:r>
          <a:endParaRPr lang="en-US" sz="2700" kern="1200" dirty="0"/>
        </a:p>
      </dsp:txBody>
      <dsp:txXfrm>
        <a:off x="6677511" y="1336629"/>
        <a:ext cx="3336309" cy="2806922"/>
      </dsp:txXfrm>
    </dsp:sp>
    <dsp:sp modelId="{F0DC7544-256D-4A12-93E0-F686665483AD}">
      <dsp:nvSpPr>
        <dsp:cNvPr id="0" name=""/>
        <dsp:cNvSpPr/>
      </dsp:nvSpPr>
      <dsp:spPr>
        <a:xfrm>
          <a:off x="0" y="4143551"/>
          <a:ext cx="10018712" cy="311880"/>
        </a:xfrm>
        <a:prstGeom prst="rect">
          <a:avLst/>
        </a:prstGeom>
        <a:gradFill rotWithShape="0">
          <a:gsLst>
            <a:gs pos="0">
              <a:schemeClr val="accent3">
                <a:lumMod val="75000"/>
              </a:schemeClr>
            </a:gs>
            <a:gs pos="100000">
              <a:schemeClr val="accent1">
                <a:hueOff val="0"/>
                <a:satOff val="0"/>
                <a:lumOff val="0"/>
                <a:alphaOff val="0"/>
                <a:tint val="84000"/>
              </a:schemeClr>
            </a:gs>
          </a:gsLst>
          <a:lin ang="5400000" scaled="0"/>
        </a:gradFill>
        <a:ln>
          <a:noFill/>
        </a:ln>
        <a:effectLst/>
      </dsp:spPr>
      <dsp:style>
        <a:lnRef idx="0">
          <a:scrgbClr r="0" g="0" b="0"/>
        </a:lnRef>
        <a:fillRef idx="1">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DE218-73AC-4D09-AB56-EB408E6BD5DD}">
      <dsp:nvSpPr>
        <dsp:cNvPr id="0" name=""/>
        <dsp:cNvSpPr/>
      </dsp:nvSpPr>
      <dsp:spPr>
        <a:xfrm>
          <a:off x="3876087" y="2703761"/>
          <a:ext cx="2266538" cy="2266538"/>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Facility  Administrator</a:t>
          </a:r>
          <a:endParaRPr lang="en-US" sz="2100" kern="1200" dirty="0"/>
        </a:p>
      </dsp:txBody>
      <dsp:txXfrm>
        <a:off x="4208014" y="3035688"/>
        <a:ext cx="1602684" cy="1602684"/>
      </dsp:txXfrm>
    </dsp:sp>
    <dsp:sp modelId="{8421300D-5A55-4C1F-9C02-9CBDF14CFB39}">
      <dsp:nvSpPr>
        <dsp:cNvPr id="0" name=""/>
        <dsp:cNvSpPr/>
      </dsp:nvSpPr>
      <dsp:spPr>
        <a:xfrm rot="12900000">
          <a:off x="2415090" y="2306825"/>
          <a:ext cx="1740342" cy="645963"/>
        </a:xfrm>
        <a:prstGeom prst="lef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169AC94-9D4A-47F7-9807-07AC363FF34D}">
      <dsp:nvSpPr>
        <dsp:cNvPr id="0" name=""/>
        <dsp:cNvSpPr/>
      </dsp:nvSpPr>
      <dsp:spPr>
        <a:xfrm>
          <a:off x="1495853" y="1269412"/>
          <a:ext cx="2153211" cy="1722568"/>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Chief Nursing Officer </a:t>
          </a:r>
        </a:p>
        <a:p>
          <a:pPr lvl="0" algn="ctr" defTabSz="755650">
            <a:lnSpc>
              <a:spcPct val="90000"/>
            </a:lnSpc>
            <a:spcBef>
              <a:spcPct val="0"/>
            </a:spcBef>
            <a:spcAft>
              <a:spcPct val="35000"/>
            </a:spcAft>
          </a:pPr>
          <a:r>
            <a:rPr lang="en-US" sz="1700" kern="1200" dirty="0" smtClean="0"/>
            <a:t>(Leads Nurse Managers  &amp; Nursing staff; answers to Administrator) </a:t>
          </a:r>
          <a:endParaRPr lang="en-US" sz="1700" kern="1200" dirty="0"/>
        </a:p>
      </dsp:txBody>
      <dsp:txXfrm>
        <a:off x="1546305" y="1319864"/>
        <a:ext cx="2052307" cy="1621664"/>
      </dsp:txXfrm>
    </dsp:sp>
    <dsp:sp modelId="{FB706D7B-2966-4983-852E-9024F60F2753}">
      <dsp:nvSpPr>
        <dsp:cNvPr id="0" name=""/>
        <dsp:cNvSpPr/>
      </dsp:nvSpPr>
      <dsp:spPr>
        <a:xfrm rot="16200000">
          <a:off x="4139185" y="1409318"/>
          <a:ext cx="1740342" cy="645963"/>
        </a:xfrm>
        <a:prstGeom prst="lef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775BB69-A73A-4C63-8A39-2029B3C03A34}">
      <dsp:nvSpPr>
        <dsp:cNvPr id="0" name=""/>
        <dsp:cNvSpPr/>
      </dsp:nvSpPr>
      <dsp:spPr>
        <a:xfrm>
          <a:off x="3932750" y="844"/>
          <a:ext cx="2153211" cy="1722568"/>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Chief Quality Officer</a:t>
          </a:r>
        </a:p>
        <a:p>
          <a:pPr lvl="0" algn="ctr" defTabSz="755650">
            <a:lnSpc>
              <a:spcPct val="90000"/>
            </a:lnSpc>
            <a:spcBef>
              <a:spcPct val="0"/>
            </a:spcBef>
            <a:spcAft>
              <a:spcPct val="35000"/>
            </a:spcAft>
          </a:pPr>
          <a:r>
            <a:rPr lang="en-US" sz="1700" kern="1200" dirty="0" smtClean="0"/>
            <a:t>(Insures that policy and guidelines are followed; answers to Administrator)</a:t>
          </a:r>
          <a:endParaRPr lang="en-US" sz="1700" kern="1200" dirty="0"/>
        </a:p>
      </dsp:txBody>
      <dsp:txXfrm>
        <a:off x="3983202" y="51296"/>
        <a:ext cx="2052307" cy="1621664"/>
      </dsp:txXfrm>
    </dsp:sp>
    <dsp:sp modelId="{0BEF3DAE-2401-4183-B2CB-8A9022367E96}">
      <dsp:nvSpPr>
        <dsp:cNvPr id="0" name=""/>
        <dsp:cNvSpPr/>
      </dsp:nvSpPr>
      <dsp:spPr>
        <a:xfrm rot="19500000">
          <a:off x="5863279" y="2306825"/>
          <a:ext cx="1740342" cy="645963"/>
        </a:xfrm>
        <a:prstGeom prst="lef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C2826BD-F29B-4E41-A94D-96E5B39354CB}">
      <dsp:nvSpPr>
        <dsp:cNvPr id="0" name=""/>
        <dsp:cNvSpPr/>
      </dsp:nvSpPr>
      <dsp:spPr>
        <a:xfrm>
          <a:off x="6369647" y="1269412"/>
          <a:ext cx="2153211" cy="1722568"/>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t>Director of Rehabilitation</a:t>
          </a:r>
        </a:p>
        <a:p>
          <a:pPr lvl="0" algn="ctr" defTabSz="755650">
            <a:lnSpc>
              <a:spcPct val="90000"/>
            </a:lnSpc>
            <a:spcBef>
              <a:spcPct val="0"/>
            </a:spcBef>
            <a:spcAft>
              <a:spcPct val="35000"/>
            </a:spcAft>
          </a:pPr>
          <a:r>
            <a:rPr lang="en-US" sz="1700" kern="1200" dirty="0" smtClean="0"/>
            <a:t>(Leads PT, OT, and ST department and staff; answers to administrator)</a:t>
          </a:r>
          <a:endParaRPr lang="en-US" sz="1700" kern="1200" dirty="0"/>
        </a:p>
      </dsp:txBody>
      <dsp:txXfrm>
        <a:off x="6420099" y="1319864"/>
        <a:ext cx="2052307" cy="1621664"/>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1">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7/23/2014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7/23/2014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486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709123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912061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529870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50203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306484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05664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933331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162457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66309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3707144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D7D43D-6574-4C7B-808D-C6C12215A4D4}"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E5F2-81AA-4605-B028-6FBA391056AF}" type="slidenum">
              <a:rPr lang="en-US" smtClean="0"/>
              <a:t>‹#›</a:t>
            </a:fld>
            <a:endParaRPr lang="en-US"/>
          </a:p>
        </p:txBody>
      </p:sp>
    </p:spTree>
    <p:extLst>
      <p:ext uri="{BB962C8B-B14F-4D97-AF65-F5344CB8AC3E}">
        <p14:creationId xmlns:p14="http://schemas.microsoft.com/office/powerpoint/2010/main" val="297641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t>7/23/2014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20844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t>7/23/2014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4265682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7/23/2014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332401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2602881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a:p>
        </p:txBody>
      </p:sp>
    </p:spTree>
    <p:extLst>
      <p:ext uri="{BB962C8B-B14F-4D97-AF65-F5344CB8AC3E}">
        <p14:creationId xmlns:p14="http://schemas.microsoft.com/office/powerpoint/2010/main" val="1868306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583DDF-CA54-461A-A486-592D2374C532}" type="datetimeFigureOut">
              <a:rPr lang="en-US" smtClean="0"/>
              <a:pPr/>
              <a:t>7/23/2014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50292370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www.serenityliving.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800" dirty="0" smtClean="0">
                <a:solidFill>
                  <a:schemeClr val="tx2"/>
                </a:solidFill>
              </a:rPr>
              <a:t>Serenity Living    </a:t>
            </a:r>
            <a:endParaRPr lang="en-US" sz="8800" dirty="0">
              <a:solidFill>
                <a:schemeClr val="tx2"/>
              </a:solidFill>
            </a:endParaRPr>
          </a:p>
        </p:txBody>
      </p:sp>
      <p:sp>
        <p:nvSpPr>
          <p:cNvPr id="4" name="Subtitle 3"/>
          <p:cNvSpPr>
            <a:spLocks noGrp="1"/>
          </p:cNvSpPr>
          <p:nvPr>
            <p:ph type="subTitle" idx="1"/>
          </p:nvPr>
        </p:nvSpPr>
        <p:spPr>
          <a:xfrm>
            <a:off x="1522412" y="5795889"/>
            <a:ext cx="9972901" cy="1062111"/>
          </a:xfrm>
        </p:spPr>
        <p:txBody>
          <a:bodyPr>
            <a:normAutofit/>
          </a:bodyPr>
          <a:lstStyle/>
          <a:p>
            <a:pPr algn="r"/>
            <a:r>
              <a:rPr lang="en-US" sz="4000" dirty="0" smtClean="0"/>
              <a:t>…</a:t>
            </a:r>
            <a:r>
              <a:rPr lang="en-US" sz="4000" dirty="0" smtClean="0"/>
              <a:t>As you journey </a:t>
            </a:r>
            <a:r>
              <a:rPr lang="en-US" sz="4000" dirty="0" smtClean="0"/>
              <a:t>home</a:t>
            </a:r>
          </a:p>
          <a:p>
            <a:pPr algn="r"/>
            <a:endParaRPr lang="en-US" sz="2800" dirty="0"/>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597" y="116116"/>
            <a:ext cx="10018713" cy="1698170"/>
          </a:xfrm>
          <a:gradFill flip="none" rotWithShape="1">
            <a:gsLst>
              <a:gs pos="0">
                <a:schemeClr val="tx2">
                  <a:lumMod val="40000"/>
                  <a:lumOff val="60000"/>
                </a:schemeClr>
              </a:gs>
              <a:gs pos="46000">
                <a:schemeClr val="accent1">
                  <a:lumMod val="95000"/>
                  <a:lumOff val="5000"/>
                </a:schemeClr>
              </a:gs>
              <a:gs pos="100000">
                <a:schemeClr val="accent3">
                  <a:lumMod val="75000"/>
                </a:schemeClr>
              </a:gs>
            </a:gsLst>
            <a:path path="circle">
              <a:fillToRect l="50000" t="130000" r="50000" b="-30000"/>
            </a:path>
            <a:tileRect/>
          </a:gradFill>
          <a:ln>
            <a:solidFill>
              <a:srgbClr val="0070C0"/>
            </a:solidFill>
          </a:ln>
        </p:spPr>
        <p:txBody>
          <a:bodyPr>
            <a:normAutofit/>
          </a:bodyPr>
          <a:lstStyle/>
          <a:p>
            <a:pPr algn="ctr"/>
            <a:r>
              <a:rPr lang="en-US" sz="6000" dirty="0" smtClean="0"/>
              <a:t>Business Strategies</a:t>
            </a:r>
            <a:endParaRPr lang="en-US" sz="6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2173713"/>
              </p:ext>
            </p:extLst>
          </p:nvPr>
        </p:nvGraphicFramePr>
        <p:xfrm>
          <a:off x="1774597" y="1959428"/>
          <a:ext cx="10018713" cy="4659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2373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511" y="101600"/>
            <a:ext cx="10018713" cy="1698171"/>
          </a:xfrm>
          <a:gradFill flip="none" rotWithShape="1">
            <a:gsLst>
              <a:gs pos="0">
                <a:schemeClr val="tx2">
                  <a:lumMod val="40000"/>
                  <a:lumOff val="60000"/>
                </a:schemeClr>
              </a:gs>
              <a:gs pos="46000">
                <a:schemeClr val="accent1">
                  <a:lumMod val="95000"/>
                  <a:lumOff val="5000"/>
                </a:schemeClr>
              </a:gs>
              <a:gs pos="100000">
                <a:schemeClr val="accent3">
                  <a:lumMod val="75000"/>
                </a:schemeClr>
              </a:gs>
            </a:gsLst>
            <a:path path="circle">
              <a:fillToRect l="50000" t="130000" r="50000" b="-30000"/>
            </a:path>
            <a:tileRect/>
          </a:gradFill>
          <a:ln>
            <a:solidFill>
              <a:srgbClr val="0070C0"/>
            </a:solidFill>
          </a:ln>
        </p:spPr>
        <p:txBody>
          <a:bodyPr>
            <a:normAutofit/>
          </a:bodyPr>
          <a:lstStyle/>
          <a:p>
            <a:pPr algn="ctr"/>
            <a:r>
              <a:rPr lang="en-US" sz="6000" dirty="0" smtClean="0"/>
              <a:t>Business Strategies </a:t>
            </a:r>
            <a:r>
              <a:rPr lang="en-US" sz="4000" dirty="0" smtClean="0"/>
              <a:t>(Cont.)</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0679594"/>
              </p:ext>
            </p:extLst>
          </p:nvPr>
        </p:nvGraphicFramePr>
        <p:xfrm>
          <a:off x="1687511" y="1930400"/>
          <a:ext cx="10018713" cy="4455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60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054" y="308429"/>
            <a:ext cx="10018713" cy="1752599"/>
          </a:xfrm>
          <a:gradFill flip="none" rotWithShape="1">
            <a:gsLst>
              <a:gs pos="0">
                <a:schemeClr val="accent3">
                  <a:lumMod val="75000"/>
                </a:schemeClr>
              </a:gs>
              <a:gs pos="50000">
                <a:schemeClr val="accent1">
                  <a:lumMod val="60000"/>
                  <a:lumOff val="40000"/>
                </a:schemeClr>
              </a:gs>
              <a:gs pos="100000">
                <a:schemeClr val="accent3"/>
              </a:gs>
            </a:gsLst>
            <a:lin ang="18900000" scaled="1"/>
            <a:tileRect/>
          </a:gradFill>
        </p:spPr>
        <p:txBody>
          <a:bodyPr>
            <a:normAutofit/>
          </a:bodyPr>
          <a:lstStyle/>
          <a:p>
            <a:pPr algn="ctr"/>
            <a:r>
              <a:rPr lang="en-US" sz="6000" dirty="0" smtClean="0"/>
              <a:t>Marketing Budget</a:t>
            </a:r>
            <a:endParaRPr lang="en-US" sz="6000"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646152216"/>
              </p:ext>
            </p:extLst>
          </p:nvPr>
        </p:nvGraphicFramePr>
        <p:xfrm>
          <a:off x="1731053" y="2264229"/>
          <a:ext cx="10018716" cy="4188895"/>
        </p:xfrm>
        <a:graphic>
          <a:graphicData uri="http://schemas.openxmlformats.org/drawingml/2006/table">
            <a:tbl>
              <a:tblPr firstRow="1" bandRow="1">
                <a:tableStyleId>{B301B821-A1FF-4177-AEE7-76D212191A09}</a:tableStyleId>
              </a:tblPr>
              <a:tblGrid>
                <a:gridCol w="2504679"/>
                <a:gridCol w="2504679"/>
                <a:gridCol w="2504679"/>
                <a:gridCol w="2504679"/>
              </a:tblGrid>
              <a:tr h="986971">
                <a:tc>
                  <a:txBody>
                    <a:bodyPr/>
                    <a:lstStyle/>
                    <a:p>
                      <a:endParaRPr lang="en-US" dirty="0"/>
                    </a:p>
                  </a:txBody>
                  <a:tcPr marL="96340" marR="96340"/>
                </a:tc>
                <a:tc>
                  <a:txBody>
                    <a:bodyPr/>
                    <a:lstStyle/>
                    <a:p>
                      <a:pPr algn="ctr"/>
                      <a:r>
                        <a:rPr lang="en-US" sz="4800" dirty="0" smtClean="0"/>
                        <a:t>2014</a:t>
                      </a:r>
                      <a:endParaRPr lang="en-US" sz="4800" dirty="0"/>
                    </a:p>
                  </a:txBody>
                  <a:tcPr marL="96340" marR="96340">
                    <a:solidFill>
                      <a:schemeClr val="accent1"/>
                    </a:solidFill>
                  </a:tcPr>
                </a:tc>
                <a:tc>
                  <a:txBody>
                    <a:bodyPr/>
                    <a:lstStyle/>
                    <a:p>
                      <a:pPr algn="ctr"/>
                      <a:r>
                        <a:rPr lang="en-US" sz="4800" dirty="0" smtClean="0"/>
                        <a:t>2015</a:t>
                      </a:r>
                      <a:endParaRPr lang="en-US" sz="4800" dirty="0"/>
                    </a:p>
                  </a:txBody>
                  <a:tcPr marL="96340" marR="96340"/>
                </a:tc>
                <a:tc>
                  <a:txBody>
                    <a:bodyPr/>
                    <a:lstStyle/>
                    <a:p>
                      <a:pPr algn="ctr"/>
                      <a:r>
                        <a:rPr lang="en-US" sz="4800" dirty="0" smtClean="0"/>
                        <a:t>2016</a:t>
                      </a:r>
                      <a:endParaRPr lang="en-US" sz="4800" dirty="0"/>
                    </a:p>
                  </a:txBody>
                  <a:tcPr marL="96340" marR="96340"/>
                </a:tc>
              </a:tr>
              <a:tr h="1067308">
                <a:tc>
                  <a:txBody>
                    <a:bodyPr/>
                    <a:lstStyle/>
                    <a:p>
                      <a:pPr algn="ctr"/>
                      <a:r>
                        <a:rPr lang="en-US" sz="3600" dirty="0" smtClean="0"/>
                        <a:t>Advertising</a:t>
                      </a:r>
                      <a:endParaRPr lang="en-US" sz="3600" dirty="0"/>
                    </a:p>
                  </a:txBody>
                  <a:tcPr marL="96340" marR="96340"/>
                </a:tc>
                <a:tc>
                  <a:txBody>
                    <a:bodyPr/>
                    <a:lstStyle/>
                    <a:p>
                      <a:pPr algn="ctr"/>
                      <a:r>
                        <a:rPr lang="en-US" sz="3200" dirty="0" smtClean="0"/>
                        <a:t>$70, 000</a:t>
                      </a:r>
                      <a:endParaRPr lang="en-US" sz="3200" dirty="0"/>
                    </a:p>
                  </a:txBody>
                  <a:tcPr marL="96340" marR="96340">
                    <a:solidFill>
                      <a:schemeClr val="accent1">
                        <a:tint val="20000"/>
                      </a:schemeClr>
                    </a:solidFill>
                  </a:tcPr>
                </a:tc>
                <a:tc>
                  <a:txBody>
                    <a:bodyPr/>
                    <a:lstStyle/>
                    <a:p>
                      <a:pPr algn="ctr"/>
                      <a:r>
                        <a:rPr lang="en-US" sz="3200" dirty="0" smtClean="0"/>
                        <a:t>$60, 000</a:t>
                      </a:r>
                      <a:endParaRPr lang="en-US" sz="3200" dirty="0"/>
                    </a:p>
                  </a:txBody>
                  <a:tcPr marL="96340" marR="96340"/>
                </a:tc>
                <a:tc>
                  <a:txBody>
                    <a:bodyPr/>
                    <a:lstStyle/>
                    <a:p>
                      <a:pPr algn="ctr"/>
                      <a:r>
                        <a:rPr lang="en-US" sz="3200" dirty="0" smtClean="0"/>
                        <a:t>$56, 000</a:t>
                      </a:r>
                      <a:endParaRPr lang="en-US" sz="3200" dirty="0"/>
                    </a:p>
                  </a:txBody>
                  <a:tcPr marL="96340" marR="96340"/>
                </a:tc>
              </a:tr>
              <a:tr h="1067308">
                <a:tc>
                  <a:txBody>
                    <a:bodyPr/>
                    <a:lstStyle/>
                    <a:p>
                      <a:pPr algn="ctr"/>
                      <a:r>
                        <a:rPr lang="en-US" sz="3600" dirty="0" smtClean="0"/>
                        <a:t>Marketing</a:t>
                      </a:r>
                      <a:endParaRPr lang="en-US" sz="3600" dirty="0"/>
                    </a:p>
                  </a:txBody>
                  <a:tcPr marL="96340" marR="96340"/>
                </a:tc>
                <a:tc>
                  <a:txBody>
                    <a:bodyPr/>
                    <a:lstStyle/>
                    <a:p>
                      <a:pPr algn="ctr"/>
                      <a:r>
                        <a:rPr lang="en-US" sz="3200" dirty="0" smtClean="0"/>
                        <a:t>$100, 000</a:t>
                      </a:r>
                      <a:endParaRPr lang="en-US" sz="3200" dirty="0"/>
                    </a:p>
                  </a:txBody>
                  <a:tcPr marL="96340" marR="96340"/>
                </a:tc>
                <a:tc>
                  <a:txBody>
                    <a:bodyPr/>
                    <a:lstStyle/>
                    <a:p>
                      <a:pPr algn="ctr"/>
                      <a:r>
                        <a:rPr lang="en-US" sz="3200" dirty="0" smtClean="0"/>
                        <a:t>$80,</a:t>
                      </a:r>
                      <a:r>
                        <a:rPr lang="en-US" sz="3200" baseline="0" dirty="0" smtClean="0"/>
                        <a:t> 000</a:t>
                      </a:r>
                      <a:endParaRPr lang="en-US" sz="3200" dirty="0"/>
                    </a:p>
                  </a:txBody>
                  <a:tcPr marL="96340" marR="96340"/>
                </a:tc>
                <a:tc>
                  <a:txBody>
                    <a:bodyPr/>
                    <a:lstStyle/>
                    <a:p>
                      <a:pPr algn="ctr"/>
                      <a:r>
                        <a:rPr lang="en-US" sz="3200" dirty="0" smtClean="0"/>
                        <a:t>$75,</a:t>
                      </a:r>
                      <a:r>
                        <a:rPr lang="en-US" sz="3200" baseline="0" dirty="0" smtClean="0"/>
                        <a:t> 000</a:t>
                      </a:r>
                      <a:endParaRPr lang="en-US" sz="3200" dirty="0"/>
                    </a:p>
                  </a:txBody>
                  <a:tcPr marL="96340" marR="96340"/>
                </a:tc>
              </a:tr>
              <a:tr h="1067308">
                <a:tc>
                  <a:txBody>
                    <a:bodyPr/>
                    <a:lstStyle/>
                    <a:p>
                      <a:pPr algn="ctr"/>
                      <a:r>
                        <a:rPr lang="en-US" sz="3600" dirty="0" smtClean="0"/>
                        <a:t>Total</a:t>
                      </a:r>
                      <a:endParaRPr lang="en-US" sz="3600" dirty="0"/>
                    </a:p>
                  </a:txBody>
                  <a:tcPr marL="96340" marR="96340"/>
                </a:tc>
                <a:tc>
                  <a:txBody>
                    <a:bodyPr/>
                    <a:lstStyle/>
                    <a:p>
                      <a:pPr algn="ctr"/>
                      <a:r>
                        <a:rPr lang="en-US" sz="3200" dirty="0" smtClean="0"/>
                        <a:t>$170,</a:t>
                      </a:r>
                      <a:r>
                        <a:rPr lang="en-US" sz="3200" baseline="0" dirty="0" smtClean="0"/>
                        <a:t> 000</a:t>
                      </a:r>
                      <a:endParaRPr lang="en-US" sz="3200" dirty="0"/>
                    </a:p>
                  </a:txBody>
                  <a:tcPr marL="96340" marR="96340"/>
                </a:tc>
                <a:tc>
                  <a:txBody>
                    <a:bodyPr/>
                    <a:lstStyle/>
                    <a:p>
                      <a:pPr algn="ctr"/>
                      <a:r>
                        <a:rPr lang="en-US" sz="3200" dirty="0" smtClean="0"/>
                        <a:t>$, 140, 000 </a:t>
                      </a:r>
                      <a:endParaRPr lang="en-US" sz="3200" dirty="0"/>
                    </a:p>
                  </a:txBody>
                  <a:tcPr marL="96340" marR="96340"/>
                </a:tc>
                <a:tc>
                  <a:txBody>
                    <a:bodyPr/>
                    <a:lstStyle/>
                    <a:p>
                      <a:pPr algn="ctr"/>
                      <a:r>
                        <a:rPr lang="en-US" sz="3200" dirty="0" smtClean="0"/>
                        <a:t>$131, 000</a:t>
                      </a:r>
                      <a:endParaRPr lang="en-US" sz="3200" dirty="0"/>
                    </a:p>
                  </a:txBody>
                  <a:tcPr marL="96340" marR="96340"/>
                </a:tc>
              </a:tr>
            </a:tbl>
          </a:graphicData>
        </a:graphic>
      </p:graphicFrame>
    </p:spTree>
    <p:extLst>
      <p:ext uri="{BB962C8B-B14F-4D97-AF65-F5344CB8AC3E}">
        <p14:creationId xmlns:p14="http://schemas.microsoft.com/office/powerpoint/2010/main" val="1518809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596" y="221343"/>
            <a:ext cx="10018713" cy="1752599"/>
          </a:xfrm>
          <a:gradFill flip="none" rotWithShape="1">
            <a:gsLst>
              <a:gs pos="0">
                <a:schemeClr val="accent3">
                  <a:lumMod val="75000"/>
                </a:schemeClr>
              </a:gs>
              <a:gs pos="50000">
                <a:schemeClr val="accent1">
                  <a:lumMod val="60000"/>
                  <a:lumOff val="40000"/>
                </a:schemeClr>
              </a:gs>
              <a:gs pos="100000">
                <a:schemeClr val="accent3"/>
              </a:gs>
            </a:gsLst>
            <a:lin ang="18900000" scaled="1"/>
            <a:tileRect/>
          </a:gradFill>
        </p:spPr>
        <p:txBody>
          <a:bodyPr>
            <a:normAutofit/>
          </a:bodyPr>
          <a:lstStyle/>
          <a:p>
            <a:pPr algn="ctr"/>
            <a:r>
              <a:rPr lang="en-US" sz="6000" dirty="0" smtClean="0"/>
              <a:t>Operating Expenses</a:t>
            </a:r>
            <a:endParaRPr lang="en-US" sz="6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65694874"/>
              </p:ext>
            </p:extLst>
          </p:nvPr>
        </p:nvGraphicFramePr>
        <p:xfrm>
          <a:off x="1774595" y="2264229"/>
          <a:ext cx="10018714" cy="4042834"/>
        </p:xfrm>
        <a:graphic>
          <a:graphicData uri="http://schemas.openxmlformats.org/drawingml/2006/table">
            <a:tbl>
              <a:tblPr firstRow="1" bandRow="1">
                <a:tableStyleId>{B301B821-A1FF-4177-AEE7-76D212191A09}</a:tableStyleId>
              </a:tblPr>
              <a:tblGrid>
                <a:gridCol w="5009357"/>
                <a:gridCol w="5009357"/>
              </a:tblGrid>
              <a:tr h="725714">
                <a:tc>
                  <a:txBody>
                    <a:bodyPr/>
                    <a:lstStyle/>
                    <a:p>
                      <a:pPr algn="ctr"/>
                      <a:r>
                        <a:rPr lang="en-US" sz="3200" dirty="0" smtClean="0"/>
                        <a:t>Expenses - 2014</a:t>
                      </a:r>
                      <a:endParaRPr lang="en-US" sz="3200" dirty="0"/>
                    </a:p>
                  </a:txBody>
                  <a:tcPr/>
                </a:tc>
                <a:tc>
                  <a:txBody>
                    <a:bodyPr/>
                    <a:lstStyle/>
                    <a:p>
                      <a:pPr algn="ctr"/>
                      <a:endParaRPr lang="en-US" sz="2800" dirty="0"/>
                    </a:p>
                  </a:txBody>
                  <a:tcPr/>
                </a:tc>
              </a:tr>
              <a:tr h="663424">
                <a:tc>
                  <a:txBody>
                    <a:bodyPr/>
                    <a:lstStyle/>
                    <a:p>
                      <a:pPr algn="ctr"/>
                      <a:r>
                        <a:rPr lang="en-US" sz="3200" dirty="0" smtClean="0"/>
                        <a:t>Salaries and Wages</a:t>
                      </a:r>
                      <a:endParaRPr lang="en-US" sz="3200" dirty="0"/>
                    </a:p>
                  </a:txBody>
                  <a:tcPr/>
                </a:tc>
                <a:tc>
                  <a:txBody>
                    <a:bodyPr/>
                    <a:lstStyle/>
                    <a:p>
                      <a:pPr algn="ctr"/>
                      <a:r>
                        <a:rPr lang="en-US" sz="2800" dirty="0" smtClean="0"/>
                        <a:t> </a:t>
                      </a:r>
                      <a:r>
                        <a:rPr lang="en-US" sz="2800" smtClean="0"/>
                        <a:t>$</a:t>
                      </a:r>
                      <a:r>
                        <a:rPr lang="en-US" sz="2800" baseline="0" smtClean="0"/>
                        <a:t> 500</a:t>
                      </a:r>
                      <a:r>
                        <a:rPr lang="en-US" sz="2800" baseline="0" dirty="0" smtClean="0"/>
                        <a:t>, 000</a:t>
                      </a:r>
                      <a:endParaRPr lang="en-US" sz="2800" dirty="0"/>
                    </a:p>
                  </a:txBody>
                  <a:tcPr/>
                </a:tc>
              </a:tr>
              <a:tr h="663424">
                <a:tc>
                  <a:txBody>
                    <a:bodyPr/>
                    <a:lstStyle/>
                    <a:p>
                      <a:pPr algn="ctr"/>
                      <a:r>
                        <a:rPr lang="en-US" sz="3200" dirty="0" smtClean="0"/>
                        <a:t>Marketing</a:t>
                      </a:r>
                      <a:endParaRPr lang="en-US" sz="3200" dirty="0"/>
                    </a:p>
                  </a:txBody>
                  <a:tcPr/>
                </a:tc>
                <a:tc>
                  <a:txBody>
                    <a:bodyPr/>
                    <a:lstStyle/>
                    <a:p>
                      <a:pPr algn="ctr"/>
                      <a:r>
                        <a:rPr lang="en-US" sz="2800" dirty="0" smtClean="0"/>
                        <a:t>$ 100, 000</a:t>
                      </a:r>
                      <a:endParaRPr lang="en-US" sz="2800" dirty="0"/>
                    </a:p>
                  </a:txBody>
                  <a:tcPr/>
                </a:tc>
              </a:tr>
              <a:tr h="663424">
                <a:tc>
                  <a:txBody>
                    <a:bodyPr/>
                    <a:lstStyle/>
                    <a:p>
                      <a:pPr algn="ctr"/>
                      <a:r>
                        <a:rPr lang="en-US" sz="3200" dirty="0" smtClean="0"/>
                        <a:t>Patient Supplies</a:t>
                      </a:r>
                      <a:endParaRPr lang="en-US" sz="3200" dirty="0"/>
                    </a:p>
                  </a:txBody>
                  <a:tcPr/>
                </a:tc>
                <a:tc>
                  <a:txBody>
                    <a:bodyPr/>
                    <a:lstStyle/>
                    <a:p>
                      <a:pPr algn="ctr"/>
                      <a:r>
                        <a:rPr lang="en-US" sz="2800" dirty="0" smtClean="0"/>
                        <a:t>$ 20, 000</a:t>
                      </a:r>
                      <a:endParaRPr lang="en-US" sz="2800" dirty="0"/>
                    </a:p>
                  </a:txBody>
                  <a:tcPr/>
                </a:tc>
              </a:tr>
              <a:tr h="663424">
                <a:tc>
                  <a:txBody>
                    <a:bodyPr/>
                    <a:lstStyle/>
                    <a:p>
                      <a:pPr algn="ctr"/>
                      <a:r>
                        <a:rPr lang="en-US" sz="3200" dirty="0" smtClean="0"/>
                        <a:t>Office Supplies</a:t>
                      </a:r>
                      <a:endParaRPr lang="en-US" sz="3200" dirty="0"/>
                    </a:p>
                  </a:txBody>
                  <a:tcPr/>
                </a:tc>
                <a:tc>
                  <a:txBody>
                    <a:bodyPr/>
                    <a:lstStyle/>
                    <a:p>
                      <a:pPr algn="ctr"/>
                      <a:r>
                        <a:rPr lang="en-US" sz="2800" smtClean="0"/>
                        <a:t>$ 10</a:t>
                      </a:r>
                      <a:r>
                        <a:rPr lang="en-US" sz="2800" dirty="0" smtClean="0"/>
                        <a:t>, 000</a:t>
                      </a:r>
                      <a:endParaRPr lang="en-US" sz="2800" dirty="0"/>
                    </a:p>
                  </a:txBody>
                  <a:tcPr/>
                </a:tc>
              </a:tr>
              <a:tr h="663424">
                <a:tc>
                  <a:txBody>
                    <a:bodyPr/>
                    <a:lstStyle/>
                    <a:p>
                      <a:pPr algn="ctr"/>
                      <a:r>
                        <a:rPr lang="en-US" sz="3200" dirty="0" smtClean="0"/>
                        <a:t>Maintenance</a:t>
                      </a:r>
                      <a:endParaRPr lang="en-US" sz="3200" dirty="0"/>
                    </a:p>
                  </a:txBody>
                  <a:tcPr/>
                </a:tc>
                <a:tc>
                  <a:txBody>
                    <a:bodyPr/>
                    <a:lstStyle/>
                    <a:p>
                      <a:pPr algn="ctr"/>
                      <a:r>
                        <a:rPr lang="en-US" sz="2800" dirty="0" smtClean="0"/>
                        <a:t>$ 20, 000</a:t>
                      </a:r>
                      <a:endParaRPr lang="en-US" sz="2800" dirty="0"/>
                    </a:p>
                  </a:txBody>
                  <a:tcPr/>
                </a:tc>
              </a:tr>
            </a:tbl>
          </a:graphicData>
        </a:graphic>
      </p:graphicFrame>
    </p:spTree>
    <p:extLst>
      <p:ext uri="{BB962C8B-B14F-4D97-AF65-F5344CB8AC3E}">
        <p14:creationId xmlns:p14="http://schemas.microsoft.com/office/powerpoint/2010/main" val="75269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082" y="279400"/>
            <a:ext cx="10018713" cy="1752599"/>
          </a:xfrm>
          <a:gradFill flip="none" rotWithShape="1">
            <a:gsLst>
              <a:gs pos="0">
                <a:schemeClr val="accent3">
                  <a:lumMod val="75000"/>
                </a:schemeClr>
              </a:gs>
              <a:gs pos="50000">
                <a:schemeClr val="accent1">
                  <a:lumMod val="60000"/>
                  <a:lumOff val="40000"/>
                </a:schemeClr>
              </a:gs>
              <a:gs pos="100000">
                <a:schemeClr val="accent3"/>
              </a:gs>
            </a:gsLst>
            <a:lin ang="18900000" scaled="1"/>
            <a:tileRect/>
          </a:gradFill>
        </p:spPr>
        <p:txBody>
          <a:bodyPr>
            <a:normAutofit/>
          </a:bodyPr>
          <a:lstStyle/>
          <a:p>
            <a:pPr algn="ctr"/>
            <a:r>
              <a:rPr lang="en-US" sz="6000" dirty="0" smtClean="0"/>
              <a:t>Statement of Operation</a:t>
            </a:r>
            <a:endParaRPr lang="en-US" sz="6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5507114"/>
              </p:ext>
            </p:extLst>
          </p:nvPr>
        </p:nvGraphicFramePr>
        <p:xfrm>
          <a:off x="1760081" y="2293258"/>
          <a:ext cx="10018710" cy="4194628"/>
        </p:xfrm>
        <a:graphic>
          <a:graphicData uri="http://schemas.openxmlformats.org/drawingml/2006/table">
            <a:tbl>
              <a:tblPr firstRow="1" bandRow="1">
                <a:tableStyleId>{B301B821-A1FF-4177-AEE7-76D212191A09}</a:tableStyleId>
              </a:tblPr>
              <a:tblGrid>
                <a:gridCol w="2003742"/>
                <a:gridCol w="2003742"/>
                <a:gridCol w="2003742"/>
                <a:gridCol w="2003742"/>
                <a:gridCol w="2003742"/>
              </a:tblGrid>
              <a:tr h="775346">
                <a:tc gridSpan="2">
                  <a:txBody>
                    <a:bodyPr/>
                    <a:lstStyle/>
                    <a:p>
                      <a:endParaRPr lang="en-US" dirty="0">
                        <a:solidFill>
                          <a:schemeClr val="tx2"/>
                        </a:solidFill>
                      </a:endParaRPr>
                    </a:p>
                  </a:txBody>
                  <a:tcPr>
                    <a:solidFill>
                      <a:schemeClr val="accent3">
                        <a:lumMod val="60000"/>
                        <a:lumOff val="40000"/>
                      </a:schemeClr>
                    </a:solidFill>
                  </a:tcPr>
                </a:tc>
                <a:tc hMerge="1">
                  <a:txBody>
                    <a:bodyPr/>
                    <a:lstStyle/>
                    <a:p>
                      <a:endParaRPr lang="en-US" dirty="0"/>
                    </a:p>
                  </a:txBody>
                  <a:tcPr/>
                </a:tc>
                <a:tc>
                  <a:txBody>
                    <a:bodyPr/>
                    <a:lstStyle/>
                    <a:p>
                      <a:pPr algn="ctr"/>
                      <a:r>
                        <a:rPr lang="en-US" sz="3200" dirty="0" smtClean="0"/>
                        <a:t>2014</a:t>
                      </a:r>
                      <a:endParaRPr lang="en-US" sz="3200" dirty="0"/>
                    </a:p>
                  </a:txBody>
                  <a:tcPr/>
                </a:tc>
                <a:tc>
                  <a:txBody>
                    <a:bodyPr/>
                    <a:lstStyle/>
                    <a:p>
                      <a:pPr algn="ctr"/>
                      <a:r>
                        <a:rPr lang="en-US" sz="3200" dirty="0" smtClean="0"/>
                        <a:t>2015</a:t>
                      </a:r>
                      <a:endParaRPr lang="en-US" sz="3200" dirty="0"/>
                    </a:p>
                  </a:txBody>
                  <a:tcPr/>
                </a:tc>
                <a:tc>
                  <a:txBody>
                    <a:bodyPr/>
                    <a:lstStyle/>
                    <a:p>
                      <a:pPr algn="ctr"/>
                      <a:r>
                        <a:rPr lang="en-US" sz="3200" dirty="0" smtClean="0"/>
                        <a:t>2016</a:t>
                      </a:r>
                      <a:endParaRPr lang="en-US" sz="3200" dirty="0"/>
                    </a:p>
                  </a:txBody>
                  <a:tcPr/>
                </a:tc>
              </a:tr>
              <a:tr h="3419282">
                <a:tc>
                  <a:txBody>
                    <a:bodyPr/>
                    <a:lstStyle/>
                    <a:p>
                      <a:endParaRPr lang="en-US" dirty="0" smtClean="0"/>
                    </a:p>
                    <a:p>
                      <a:endParaRPr lang="en-US" dirty="0" smtClean="0"/>
                    </a:p>
                    <a:p>
                      <a:endParaRPr lang="en-US" dirty="0" smtClean="0"/>
                    </a:p>
                    <a:p>
                      <a:r>
                        <a:rPr lang="en-US" sz="3200" dirty="0" smtClean="0"/>
                        <a:t>Revenues</a:t>
                      </a:r>
                      <a:r>
                        <a:rPr lang="en-US" sz="3200" baseline="0" dirty="0" smtClean="0"/>
                        <a:t> </a:t>
                      </a:r>
                    </a:p>
                    <a:p>
                      <a:endParaRPr lang="en-US" baseline="0" dirty="0" smtClean="0"/>
                    </a:p>
                    <a:p>
                      <a:endParaRPr lang="en-US" baseline="0" dirty="0" smtClean="0"/>
                    </a:p>
                    <a:p>
                      <a:endParaRPr lang="en-US" baseline="0" dirty="0" smtClean="0"/>
                    </a:p>
                    <a:p>
                      <a:endParaRPr lang="en-US" dirty="0"/>
                    </a:p>
                  </a:txBody>
                  <a:tcPr/>
                </a:tc>
                <a:tc>
                  <a:txBody>
                    <a:bodyPr/>
                    <a:lstStyle/>
                    <a:p>
                      <a:pPr algn="ctr"/>
                      <a:r>
                        <a:rPr lang="en-US" sz="2400" dirty="0" smtClean="0"/>
                        <a:t>Patient revenues</a:t>
                      </a:r>
                    </a:p>
                    <a:p>
                      <a:endParaRPr lang="en-US" dirty="0" smtClean="0"/>
                    </a:p>
                    <a:p>
                      <a:endParaRPr lang="en-US" dirty="0" smtClean="0"/>
                    </a:p>
                    <a:p>
                      <a:pPr algn="ctr"/>
                      <a:r>
                        <a:rPr lang="en-US" sz="2400" dirty="0" smtClean="0"/>
                        <a:t>Other Revenues (investments)</a:t>
                      </a:r>
                    </a:p>
                    <a:p>
                      <a:pPr algn="ctr"/>
                      <a:endParaRPr lang="en-US" sz="2400" dirty="0" smtClean="0"/>
                    </a:p>
                    <a:p>
                      <a:pPr algn="ctr"/>
                      <a:r>
                        <a:rPr lang="en-US" sz="2400" dirty="0" smtClean="0"/>
                        <a:t>Total</a:t>
                      </a:r>
                      <a:endParaRPr lang="en-US" sz="2400" dirty="0"/>
                    </a:p>
                  </a:txBody>
                  <a:tcPr/>
                </a:tc>
                <a:tc>
                  <a:txBody>
                    <a:bodyPr/>
                    <a:lstStyle/>
                    <a:p>
                      <a:pPr algn="ctr"/>
                      <a:r>
                        <a:rPr lang="en-US" sz="2400" dirty="0" smtClean="0"/>
                        <a:t>$ 180, 000</a:t>
                      </a:r>
                    </a:p>
                    <a:p>
                      <a:endParaRPr lang="en-US" sz="2400" dirty="0" smtClean="0"/>
                    </a:p>
                    <a:p>
                      <a:endParaRPr lang="en-US" sz="2400" dirty="0" smtClean="0"/>
                    </a:p>
                    <a:p>
                      <a:endParaRPr lang="en-US" sz="2400" dirty="0" smtClean="0"/>
                    </a:p>
                    <a:p>
                      <a:pPr algn="ctr"/>
                      <a:r>
                        <a:rPr lang="en-US" sz="2400" dirty="0" smtClean="0"/>
                        <a:t>$ 48, 000</a:t>
                      </a:r>
                    </a:p>
                    <a:p>
                      <a:pPr algn="ctr"/>
                      <a:endParaRPr lang="en-US" sz="2400" dirty="0" smtClean="0"/>
                    </a:p>
                    <a:p>
                      <a:pPr algn="ctr"/>
                      <a:endParaRPr lang="en-US" sz="2400" dirty="0" smtClean="0"/>
                    </a:p>
                    <a:p>
                      <a:pPr algn="ctr"/>
                      <a:r>
                        <a:rPr lang="en-US" sz="2400" dirty="0" smtClean="0"/>
                        <a:t>$ 228, 000</a:t>
                      </a:r>
                      <a:endParaRPr lang="en-US" sz="2400" dirty="0"/>
                    </a:p>
                  </a:txBody>
                  <a:tcPr/>
                </a:tc>
                <a:tc>
                  <a:txBody>
                    <a:bodyPr/>
                    <a:lstStyle/>
                    <a:p>
                      <a:pPr algn="ctr"/>
                      <a:r>
                        <a:rPr lang="en-US" sz="2400" dirty="0" smtClean="0"/>
                        <a:t>$</a:t>
                      </a:r>
                      <a:r>
                        <a:rPr lang="en-US" sz="2400" baseline="0" dirty="0" smtClean="0"/>
                        <a:t> 1, 320, 000</a:t>
                      </a:r>
                    </a:p>
                    <a:p>
                      <a:endParaRPr lang="en-US" sz="2400" baseline="0" dirty="0" smtClean="0"/>
                    </a:p>
                    <a:p>
                      <a:endParaRPr lang="en-US" sz="2400" baseline="0" dirty="0" smtClean="0"/>
                    </a:p>
                    <a:p>
                      <a:endParaRPr lang="en-US" sz="2400" baseline="0" dirty="0" smtClean="0"/>
                    </a:p>
                    <a:p>
                      <a:pPr algn="ctr"/>
                      <a:r>
                        <a:rPr lang="en-US" sz="2400" baseline="0" dirty="0" smtClean="0"/>
                        <a:t>$ 96, 000</a:t>
                      </a:r>
                    </a:p>
                    <a:p>
                      <a:pPr algn="ctr"/>
                      <a:endParaRPr lang="en-US" sz="2400" baseline="0" dirty="0" smtClean="0"/>
                    </a:p>
                    <a:p>
                      <a:pPr algn="ctr"/>
                      <a:endParaRPr lang="en-US" sz="2400" baseline="0" dirty="0" smtClean="0"/>
                    </a:p>
                    <a:p>
                      <a:pPr algn="ctr"/>
                      <a:r>
                        <a:rPr lang="en-US" sz="2400" baseline="0" dirty="0" smtClean="0"/>
                        <a:t>$ 1, 416, 000</a:t>
                      </a:r>
                      <a:endParaRPr lang="en-US" sz="2400" dirty="0"/>
                    </a:p>
                  </a:txBody>
                  <a:tcPr/>
                </a:tc>
                <a:tc>
                  <a:txBody>
                    <a:bodyPr/>
                    <a:lstStyle/>
                    <a:p>
                      <a:pPr algn="ctr"/>
                      <a:r>
                        <a:rPr lang="en-US" sz="2400" dirty="0" smtClean="0"/>
                        <a:t>$ 1, 680, 000</a:t>
                      </a:r>
                    </a:p>
                    <a:p>
                      <a:endParaRPr lang="en-US" sz="2400" dirty="0" smtClean="0"/>
                    </a:p>
                    <a:p>
                      <a:endParaRPr lang="en-US" sz="2400" dirty="0" smtClean="0"/>
                    </a:p>
                    <a:p>
                      <a:endParaRPr lang="en-US" sz="2400" dirty="0" smtClean="0"/>
                    </a:p>
                    <a:p>
                      <a:pPr algn="ctr"/>
                      <a:r>
                        <a:rPr lang="en-US" sz="2400" dirty="0" smtClean="0"/>
                        <a:t>$ 156, 000</a:t>
                      </a:r>
                    </a:p>
                    <a:p>
                      <a:pPr algn="ctr"/>
                      <a:endParaRPr lang="en-US" sz="2400" dirty="0" smtClean="0"/>
                    </a:p>
                    <a:p>
                      <a:pPr algn="ctr"/>
                      <a:endParaRPr lang="en-US" sz="2400" dirty="0" smtClean="0"/>
                    </a:p>
                    <a:p>
                      <a:pPr algn="ctr"/>
                      <a:r>
                        <a:rPr lang="en-US" sz="2400" dirty="0" smtClean="0"/>
                        <a:t>$ 1, 846, 000</a:t>
                      </a:r>
                      <a:endParaRPr lang="en-US" sz="2400" dirty="0"/>
                    </a:p>
                  </a:txBody>
                  <a:tcPr/>
                </a:tc>
              </a:tr>
            </a:tbl>
          </a:graphicData>
        </a:graphic>
      </p:graphicFrame>
    </p:spTree>
    <p:extLst>
      <p:ext uri="{BB962C8B-B14F-4D97-AF65-F5344CB8AC3E}">
        <p14:creationId xmlns:p14="http://schemas.microsoft.com/office/powerpoint/2010/main" val="6151262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081" y="134257"/>
            <a:ext cx="10018713" cy="1752599"/>
          </a:xfrm>
          <a:gradFill flip="none" rotWithShape="1">
            <a:gsLst>
              <a:gs pos="0">
                <a:schemeClr val="accent3">
                  <a:lumMod val="75000"/>
                </a:schemeClr>
              </a:gs>
              <a:gs pos="50000">
                <a:schemeClr val="accent1">
                  <a:lumMod val="60000"/>
                  <a:lumOff val="40000"/>
                </a:schemeClr>
              </a:gs>
              <a:gs pos="100000">
                <a:schemeClr val="accent3"/>
              </a:gs>
            </a:gsLst>
            <a:lin ang="18900000" scaled="1"/>
            <a:tileRect/>
          </a:gradFill>
        </p:spPr>
        <p:txBody>
          <a:bodyPr>
            <a:normAutofit/>
          </a:bodyPr>
          <a:lstStyle/>
          <a:p>
            <a:pPr algn="ctr"/>
            <a:r>
              <a:rPr lang="en-US" sz="6000" dirty="0" smtClean="0"/>
              <a:t>Statement of Operation (cont.)</a:t>
            </a:r>
            <a:endParaRPr lang="en-US" sz="6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7760501"/>
              </p:ext>
            </p:extLst>
          </p:nvPr>
        </p:nvGraphicFramePr>
        <p:xfrm>
          <a:off x="1760081" y="2017486"/>
          <a:ext cx="9975170" cy="4745998"/>
        </p:xfrm>
        <a:graphic>
          <a:graphicData uri="http://schemas.openxmlformats.org/drawingml/2006/table">
            <a:tbl>
              <a:tblPr firstRow="1" bandRow="1">
                <a:tableStyleId>{B301B821-A1FF-4177-AEE7-76D212191A09}</a:tableStyleId>
              </a:tblPr>
              <a:tblGrid>
                <a:gridCol w="4967378"/>
                <a:gridCol w="5007792"/>
              </a:tblGrid>
              <a:tr h="740228">
                <a:tc>
                  <a:txBody>
                    <a:bodyPr/>
                    <a:lstStyle/>
                    <a:p>
                      <a:pPr algn="ctr"/>
                      <a:r>
                        <a:rPr lang="en-US" sz="3200" dirty="0" smtClean="0">
                          <a:solidFill>
                            <a:schemeClr val="tx2"/>
                          </a:solidFill>
                        </a:rPr>
                        <a:t>Major</a:t>
                      </a:r>
                      <a:r>
                        <a:rPr lang="en-US" sz="3200" baseline="0" dirty="0" smtClean="0">
                          <a:solidFill>
                            <a:schemeClr val="tx2"/>
                          </a:solidFill>
                        </a:rPr>
                        <a:t> </a:t>
                      </a:r>
                      <a:r>
                        <a:rPr lang="en-US" sz="3200" dirty="0" smtClean="0">
                          <a:solidFill>
                            <a:schemeClr val="tx2"/>
                          </a:solidFill>
                        </a:rPr>
                        <a:t>Expenses</a:t>
                      </a:r>
                      <a:endParaRPr lang="en-US" sz="3200" dirty="0">
                        <a:solidFill>
                          <a:schemeClr val="tx2"/>
                        </a:solidFill>
                      </a:endParaRPr>
                    </a:p>
                  </a:txBody>
                  <a:tcPr>
                    <a:solidFill>
                      <a:schemeClr val="accent3">
                        <a:lumMod val="60000"/>
                        <a:lumOff val="40000"/>
                      </a:schemeClr>
                    </a:solidFill>
                  </a:tcPr>
                </a:tc>
                <a:tc>
                  <a:txBody>
                    <a:bodyPr/>
                    <a:lstStyle/>
                    <a:p>
                      <a:pPr algn="ctr"/>
                      <a:r>
                        <a:rPr lang="en-US" sz="3200" dirty="0" smtClean="0"/>
                        <a:t>2014</a:t>
                      </a:r>
                      <a:endParaRPr lang="en-US" sz="3200" dirty="0"/>
                    </a:p>
                  </a:txBody>
                  <a:tcPr/>
                </a:tc>
              </a:tr>
              <a:tr h="4005770">
                <a:tc>
                  <a:txBody>
                    <a:bodyPr/>
                    <a:lstStyle/>
                    <a:p>
                      <a:pPr algn="ctr"/>
                      <a:r>
                        <a:rPr lang="en-US" sz="3200" baseline="0" dirty="0" smtClean="0"/>
                        <a:t>Salaries and wages</a:t>
                      </a:r>
                    </a:p>
                    <a:p>
                      <a:pPr algn="ctr"/>
                      <a:r>
                        <a:rPr lang="en-US" sz="3200" baseline="0" dirty="0" smtClean="0"/>
                        <a:t>Marketing</a:t>
                      </a:r>
                    </a:p>
                    <a:p>
                      <a:pPr algn="ctr"/>
                      <a:r>
                        <a:rPr lang="en-US" sz="3200" baseline="0" dirty="0" smtClean="0"/>
                        <a:t>Administrative services</a:t>
                      </a:r>
                    </a:p>
                    <a:p>
                      <a:pPr algn="ctr"/>
                      <a:r>
                        <a:rPr lang="en-US" sz="3200" baseline="0" dirty="0" smtClean="0"/>
                        <a:t>Pharmacy</a:t>
                      </a:r>
                    </a:p>
                    <a:p>
                      <a:pPr algn="ctr"/>
                      <a:r>
                        <a:rPr lang="en-US" sz="3200" baseline="0" dirty="0" smtClean="0"/>
                        <a:t>Patient supplies</a:t>
                      </a:r>
                    </a:p>
                    <a:p>
                      <a:pPr algn="ctr"/>
                      <a:r>
                        <a:rPr lang="en-US" sz="3200" baseline="0" dirty="0" smtClean="0"/>
                        <a:t>Maintenance</a:t>
                      </a:r>
                    </a:p>
                    <a:p>
                      <a:pPr algn="ctr"/>
                      <a:r>
                        <a:rPr lang="en-US" sz="3200" baseline="0" dirty="0" smtClean="0"/>
                        <a:t>Lab testing</a:t>
                      </a:r>
                    </a:p>
                    <a:p>
                      <a:pPr algn="ctr"/>
                      <a:r>
                        <a:rPr lang="en-US" sz="3200" baseline="0" dirty="0" smtClean="0"/>
                        <a:t>Total</a:t>
                      </a:r>
                      <a:endParaRPr lang="en-US" dirty="0"/>
                    </a:p>
                  </a:txBody>
                  <a:tcPr/>
                </a:tc>
                <a:tc>
                  <a:txBody>
                    <a:bodyPr/>
                    <a:lstStyle/>
                    <a:p>
                      <a:pPr algn="ctr"/>
                      <a:r>
                        <a:rPr lang="en-US" sz="3200" dirty="0" smtClean="0"/>
                        <a:t>$ 900, 000</a:t>
                      </a:r>
                    </a:p>
                    <a:p>
                      <a:pPr algn="ctr"/>
                      <a:r>
                        <a:rPr lang="en-US" sz="3200" dirty="0" smtClean="0"/>
                        <a:t>$ 100, 000</a:t>
                      </a:r>
                    </a:p>
                    <a:p>
                      <a:pPr algn="ctr"/>
                      <a:r>
                        <a:rPr lang="en-US" sz="3200" dirty="0" smtClean="0"/>
                        <a:t>$ 30, 000</a:t>
                      </a:r>
                    </a:p>
                    <a:p>
                      <a:pPr algn="ctr"/>
                      <a:r>
                        <a:rPr lang="en-US" sz="3200" dirty="0" smtClean="0"/>
                        <a:t>$ 30,</a:t>
                      </a:r>
                      <a:r>
                        <a:rPr lang="en-US" sz="3200" baseline="0" dirty="0" smtClean="0"/>
                        <a:t> 000</a:t>
                      </a:r>
                    </a:p>
                    <a:p>
                      <a:pPr algn="ctr"/>
                      <a:r>
                        <a:rPr lang="en-US" sz="3200" baseline="0" dirty="0" smtClean="0"/>
                        <a:t>$ 30, 000</a:t>
                      </a:r>
                    </a:p>
                    <a:p>
                      <a:pPr algn="ctr"/>
                      <a:r>
                        <a:rPr lang="en-US" sz="3200" baseline="0" dirty="0" smtClean="0"/>
                        <a:t>$ 20, 000</a:t>
                      </a:r>
                    </a:p>
                    <a:p>
                      <a:pPr algn="ctr"/>
                      <a:r>
                        <a:rPr lang="en-US" sz="3200" baseline="0" dirty="0" smtClean="0"/>
                        <a:t>$ 8, 000</a:t>
                      </a:r>
                    </a:p>
                    <a:p>
                      <a:pPr algn="ctr"/>
                      <a:r>
                        <a:rPr lang="en-US" sz="3200" baseline="0" dirty="0" smtClean="0"/>
                        <a:t>$ 1, 023, 100</a:t>
                      </a:r>
                      <a:endParaRPr lang="en-US" sz="3200" dirty="0"/>
                    </a:p>
                  </a:txBody>
                  <a:tcPr/>
                </a:tc>
              </a:tr>
            </a:tbl>
          </a:graphicData>
        </a:graphic>
      </p:graphicFrame>
    </p:spTree>
    <p:extLst>
      <p:ext uri="{BB962C8B-B14F-4D97-AF65-F5344CB8AC3E}">
        <p14:creationId xmlns:p14="http://schemas.microsoft.com/office/powerpoint/2010/main" val="1109416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081" y="134257"/>
            <a:ext cx="10018713" cy="1752599"/>
          </a:xfrm>
          <a:gradFill flip="none" rotWithShape="1">
            <a:gsLst>
              <a:gs pos="0">
                <a:schemeClr val="accent3">
                  <a:lumMod val="75000"/>
                </a:schemeClr>
              </a:gs>
              <a:gs pos="50000">
                <a:schemeClr val="accent1">
                  <a:lumMod val="60000"/>
                  <a:lumOff val="40000"/>
                </a:schemeClr>
              </a:gs>
              <a:gs pos="100000">
                <a:schemeClr val="accent3"/>
              </a:gs>
            </a:gsLst>
            <a:lin ang="18900000" scaled="1"/>
            <a:tileRect/>
          </a:gradFill>
        </p:spPr>
        <p:txBody>
          <a:bodyPr>
            <a:normAutofit/>
          </a:bodyPr>
          <a:lstStyle/>
          <a:p>
            <a:pPr algn="ctr"/>
            <a:r>
              <a:rPr lang="en-US" sz="6000" dirty="0" smtClean="0"/>
              <a:t>Management Summary</a:t>
            </a:r>
            <a:endParaRPr lang="en-US" sz="6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5279272"/>
              </p:ext>
            </p:extLst>
          </p:nvPr>
        </p:nvGraphicFramePr>
        <p:xfrm>
          <a:off x="1760081" y="1886856"/>
          <a:ext cx="10018713" cy="4971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9119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081" y="134257"/>
            <a:ext cx="10018713" cy="1752599"/>
          </a:xfrm>
          <a:gradFill flip="none" rotWithShape="1">
            <a:gsLst>
              <a:gs pos="0">
                <a:schemeClr val="accent3">
                  <a:lumMod val="75000"/>
                </a:schemeClr>
              </a:gs>
              <a:gs pos="50000">
                <a:schemeClr val="accent1">
                  <a:lumMod val="60000"/>
                  <a:lumOff val="40000"/>
                </a:schemeClr>
              </a:gs>
              <a:gs pos="100000">
                <a:schemeClr val="accent3"/>
              </a:gs>
            </a:gsLst>
            <a:lin ang="18900000" scaled="1"/>
            <a:tileRect/>
          </a:gradFill>
        </p:spPr>
        <p:txBody>
          <a:bodyPr>
            <a:normAutofit/>
          </a:bodyPr>
          <a:lstStyle/>
          <a:p>
            <a:pPr algn="ctr"/>
            <a:r>
              <a:rPr lang="en-US" sz="6000" dirty="0" smtClean="0"/>
              <a:t>Management Summary</a:t>
            </a:r>
            <a:endParaRPr lang="en-US" sz="6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78463256"/>
              </p:ext>
            </p:extLst>
          </p:nvPr>
        </p:nvGraphicFramePr>
        <p:xfrm>
          <a:off x="1760082" y="2119087"/>
          <a:ext cx="10018712" cy="4528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0661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46000">
              <a:schemeClr val="accent1">
                <a:lumMod val="95000"/>
                <a:lumOff val="5000"/>
              </a:schemeClr>
            </a:gs>
            <a:gs pos="100000">
              <a:schemeClr val="tx2">
                <a:lumMod val="60000"/>
                <a:lumOff val="4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2" name="TextBox 1"/>
          <p:cNvSpPr txBox="1"/>
          <p:nvPr/>
        </p:nvSpPr>
        <p:spPr>
          <a:xfrm>
            <a:off x="4484914" y="3091543"/>
            <a:ext cx="5326743" cy="369332"/>
          </a:xfrm>
          <a:prstGeom prst="rect">
            <a:avLst/>
          </a:prstGeom>
          <a:noFill/>
        </p:spPr>
        <p:txBody>
          <a:bodyPr wrap="square" rtlCol="0">
            <a:spAutoFit/>
          </a:bodyPr>
          <a:lstStyle/>
          <a:p>
            <a:endParaRPr lang="en-US" dirty="0"/>
          </a:p>
        </p:txBody>
      </p:sp>
      <p:sp>
        <p:nvSpPr>
          <p:cNvPr id="3" name="TextBox 2"/>
          <p:cNvSpPr txBox="1"/>
          <p:nvPr/>
        </p:nvSpPr>
        <p:spPr>
          <a:xfrm>
            <a:off x="812800" y="2336800"/>
            <a:ext cx="10203307" cy="3477875"/>
          </a:xfrm>
          <a:prstGeom prst="rect">
            <a:avLst/>
          </a:prstGeom>
          <a:noFill/>
        </p:spPr>
        <p:txBody>
          <a:bodyPr wrap="square" rtlCol="0">
            <a:spAutoFit/>
          </a:bodyPr>
          <a:lstStyle/>
          <a:p>
            <a:pPr algn="ctr"/>
            <a:r>
              <a:rPr lang="en-US" sz="4400" dirty="0" smtClean="0"/>
              <a:t>University of Central Florida</a:t>
            </a:r>
          </a:p>
          <a:p>
            <a:pPr algn="ctr"/>
            <a:r>
              <a:rPr lang="en-US" sz="4400" dirty="0" smtClean="0"/>
              <a:t>Business Plan</a:t>
            </a:r>
          </a:p>
          <a:p>
            <a:pPr algn="ctr"/>
            <a:r>
              <a:rPr lang="en-US" sz="4400" dirty="0" smtClean="0"/>
              <a:t>Beryle Verne-Fernand</a:t>
            </a:r>
          </a:p>
          <a:p>
            <a:pPr algn="ctr"/>
            <a:r>
              <a:rPr lang="en-US" sz="4400" dirty="0" smtClean="0"/>
              <a:t>July 25, 2014</a:t>
            </a:r>
          </a:p>
          <a:p>
            <a:pPr algn="ctr"/>
            <a:endParaRPr lang="en-US" sz="4400" dirty="0"/>
          </a:p>
        </p:txBody>
      </p:sp>
    </p:spTree>
    <p:extLst>
      <p:ext uri="{BB962C8B-B14F-4D97-AF65-F5344CB8AC3E}">
        <p14:creationId xmlns:p14="http://schemas.microsoft.com/office/powerpoint/2010/main" val="19313020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878149" y="116114"/>
            <a:ext cx="9509760" cy="1291771"/>
          </a:xfrm>
          <a:gradFill>
            <a:gsLst>
              <a:gs pos="0">
                <a:schemeClr val="accent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algn="ctr"/>
            <a:r>
              <a:rPr lang="en-US" sz="6600" dirty="0" smtClean="0"/>
              <a:t>Company Summary</a:t>
            </a:r>
            <a:endParaRPr lang="en-US" sz="66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8257330"/>
              </p:ext>
            </p:extLst>
          </p:nvPr>
        </p:nvGraphicFramePr>
        <p:xfrm>
          <a:off x="1878150" y="1407885"/>
          <a:ext cx="9509760" cy="5196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595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85256" y="337625"/>
            <a:ext cx="9797143" cy="1012873"/>
          </a:xfrm>
          <a:gradFill>
            <a:gsLst>
              <a:gs pos="0">
                <a:schemeClr val="accent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algn="ctr"/>
            <a:r>
              <a:rPr lang="en-US" sz="6600" dirty="0" smtClean="0"/>
              <a:t>Company </a:t>
            </a:r>
            <a:r>
              <a:rPr lang="en-US" sz="6600" dirty="0" smtClean="0"/>
              <a:t>Summary </a:t>
            </a:r>
            <a:r>
              <a:rPr lang="en-US" sz="4000" dirty="0" smtClean="0"/>
              <a:t>(cont.)</a:t>
            </a:r>
            <a:endParaRPr lang="en-US" sz="4000" dirty="0"/>
          </a:p>
        </p:txBody>
      </p:sp>
      <p:sp>
        <p:nvSpPr>
          <p:cNvPr id="2" name="Content Placeholder 1"/>
          <p:cNvSpPr>
            <a:spLocks noGrp="1"/>
          </p:cNvSpPr>
          <p:nvPr>
            <p:ph idx="1"/>
          </p:nvPr>
        </p:nvSpPr>
        <p:spPr>
          <a:xfrm>
            <a:off x="1341119" y="1603717"/>
            <a:ext cx="10241279" cy="5254283"/>
          </a:xfrm>
        </p:spPr>
        <p:txBody>
          <a:bodyPr>
            <a:noAutofit/>
          </a:bodyPr>
          <a:lstStyle/>
          <a:p>
            <a:pPr marL="365760" lvl="1" indent="0">
              <a:buNone/>
            </a:pPr>
            <a:endParaRPr lang="en-US" sz="2000" dirty="0" smtClean="0"/>
          </a:p>
          <a:p>
            <a:pPr marL="365760" lvl="1" indent="0">
              <a:buNone/>
            </a:pPr>
            <a:endParaRPr lang="en-US" dirty="0"/>
          </a:p>
          <a:p>
            <a:pPr marL="365760" lvl="1" indent="0">
              <a:buNone/>
            </a:pPr>
            <a:endParaRPr lang="en-US" sz="2000" dirty="0" smtClean="0"/>
          </a:p>
          <a:p>
            <a:pPr marL="365760" lvl="1" indent="0">
              <a:buNone/>
            </a:pPr>
            <a:r>
              <a:rPr lang="en-US" sz="2000" dirty="0" smtClean="0"/>
              <a:t>Serenity Living is a 90-bed short-term rehabilitation facility that serves the Community of Serene Ville, a growing town of just over 100, 000 residents, located about 15 miles north of the Metropolitan City of Tampa.   Serenity Living  was founded through the partnership of three former Nursing home Executives who felt frustrated by the monotonous and boring atmosphere that reigned in their respective facilities.  They all share a passion for rehabilitation and health promotion.  Built on  a 10-acre property, Serenity Living takes pride in being located within a 5 to 10 mile-radius of the closest Hospital- which is its primary source of referrals, and 20 to 30 miles to the closest neighboring rehabilitation facility.  You can contact the facility at:</a:t>
            </a:r>
          </a:p>
          <a:p>
            <a:pPr marL="365760" lvl="1" indent="0" algn="ctr">
              <a:buNone/>
            </a:pPr>
            <a:r>
              <a:rPr lang="en-US" sz="2000" dirty="0" smtClean="0"/>
              <a:t>Serenity Living</a:t>
            </a:r>
          </a:p>
          <a:p>
            <a:pPr marL="365760" lvl="1" indent="0" algn="ctr">
              <a:buNone/>
            </a:pPr>
            <a:r>
              <a:rPr lang="en-US" sz="2000" dirty="0" smtClean="0"/>
              <a:t>78465 Serenity Place</a:t>
            </a:r>
          </a:p>
          <a:p>
            <a:pPr marL="365760" lvl="1" indent="0" algn="ctr">
              <a:buNone/>
            </a:pPr>
            <a:r>
              <a:rPr lang="en-US" sz="2000" dirty="0" smtClean="0"/>
              <a:t>Serene Ville, FL 20000</a:t>
            </a:r>
          </a:p>
          <a:p>
            <a:pPr marL="365760" lvl="1" indent="0" algn="ctr">
              <a:buNone/>
            </a:pPr>
            <a:r>
              <a:rPr lang="en-US" sz="2000" dirty="0" smtClean="0"/>
              <a:t>(123) 456-7890</a:t>
            </a:r>
          </a:p>
          <a:p>
            <a:pPr marL="365760" lvl="1" indent="0" algn="ctr">
              <a:buNone/>
            </a:pPr>
            <a:r>
              <a:rPr lang="en-US" sz="2000" dirty="0" smtClean="0"/>
              <a:t>Website: </a:t>
            </a:r>
            <a:r>
              <a:rPr lang="en-US" sz="2000" dirty="0" smtClean="0">
                <a:hlinkClick r:id="rId2"/>
              </a:rPr>
              <a:t>www.serenityliving.com</a:t>
            </a:r>
            <a:r>
              <a:rPr lang="en-US" sz="2000" dirty="0" smtClean="0"/>
              <a:t>. </a:t>
            </a:r>
          </a:p>
          <a:p>
            <a:pPr marL="365760" lvl="1" indent="0">
              <a:buNone/>
            </a:pPr>
            <a:endParaRPr lang="en-US" sz="2000" dirty="0" smtClean="0"/>
          </a:p>
          <a:p>
            <a:pPr marL="365760" lvl="1" indent="0" algn="ctr">
              <a:buNone/>
            </a:pPr>
            <a:endParaRPr lang="en-US" sz="2000" dirty="0" smtClean="0"/>
          </a:p>
          <a:p>
            <a:pPr marL="365760" lvl="1" indent="0">
              <a:buNone/>
            </a:pPr>
            <a:r>
              <a:rPr lang="en-US" sz="1600" dirty="0" smtClean="0"/>
              <a:t>  </a:t>
            </a:r>
            <a:endParaRPr lang="en-US" sz="1600" dirty="0"/>
          </a:p>
        </p:txBody>
      </p:sp>
    </p:spTree>
    <p:extLst>
      <p:ext uri="{BB962C8B-B14F-4D97-AF65-F5344CB8AC3E}">
        <p14:creationId xmlns:p14="http://schemas.microsoft.com/office/powerpoint/2010/main" val="2821208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596" y="119743"/>
            <a:ext cx="10018713" cy="1752599"/>
          </a:xfrm>
          <a:gradFill>
            <a:gsLst>
              <a:gs pos="0">
                <a:schemeClr val="accent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6600" dirty="0" smtClean="0"/>
              <a:t>Mission  Statement</a:t>
            </a:r>
            <a:endParaRPr lang="en-US" sz="6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505008"/>
              </p:ext>
            </p:extLst>
          </p:nvPr>
        </p:nvGraphicFramePr>
        <p:xfrm>
          <a:off x="1774596" y="2002970"/>
          <a:ext cx="10018713" cy="4607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641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8140" y="279400"/>
            <a:ext cx="10018713" cy="1752599"/>
          </a:xfrm>
          <a:gradFill>
            <a:gsLst>
              <a:gs pos="0">
                <a:schemeClr val="accent3"/>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6600" dirty="0" smtClean="0"/>
              <a:t>Business Goals &amp; Objectives</a:t>
            </a:r>
            <a:endParaRPr lang="en-US" sz="6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0418615"/>
              </p:ext>
            </p:extLst>
          </p:nvPr>
        </p:nvGraphicFramePr>
        <p:xfrm>
          <a:off x="1818140" y="2420257"/>
          <a:ext cx="10018712" cy="3646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8608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683" y="121698"/>
            <a:ext cx="10018713" cy="1561514"/>
          </a:xfrm>
          <a:gradFill>
            <a:gsLst>
              <a:gs pos="0">
                <a:schemeClr val="accent3">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6000" dirty="0" smtClean="0"/>
              <a:t>Products and Services</a:t>
            </a:r>
            <a:endParaRPr lang="en-US" sz="6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884566"/>
              </p:ext>
            </p:extLst>
          </p:nvPr>
        </p:nvGraphicFramePr>
        <p:xfrm>
          <a:off x="1861683" y="1683212"/>
          <a:ext cx="11263532" cy="5058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6865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96570" y="217714"/>
            <a:ext cx="9506859" cy="1480457"/>
          </a:xfrm>
          <a:gradFill>
            <a:gsLst>
              <a:gs pos="0">
                <a:schemeClr val="accent3"/>
              </a:gs>
              <a:gs pos="50000">
                <a:schemeClr val="accent1">
                  <a:lumMod val="105000"/>
                  <a:satMod val="103000"/>
                  <a:tint val="73000"/>
                </a:schemeClr>
              </a:gs>
              <a:gs pos="100000">
                <a:schemeClr val="accent1">
                  <a:lumMod val="105000"/>
                  <a:satMod val="109000"/>
                  <a:tint val="81000"/>
                </a:schemeClr>
              </a:gs>
            </a:gsLst>
          </a:gradFill>
          <a:ln/>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5400" dirty="0" smtClean="0"/>
              <a:t>Special Services &amp; Amenities</a:t>
            </a:r>
            <a:endParaRPr lang="en-US" sz="5400" dirty="0"/>
          </a:p>
        </p:txBody>
      </p:sp>
      <p:graphicFrame>
        <p:nvGraphicFramePr>
          <p:cNvPr id="6" name="Diagram 5"/>
          <p:cNvGraphicFramePr/>
          <p:nvPr>
            <p:extLst>
              <p:ext uri="{D42A27DB-BD31-4B8C-83A1-F6EECF244321}">
                <p14:modId xmlns:p14="http://schemas.microsoft.com/office/powerpoint/2010/main" val="3177939703"/>
              </p:ext>
            </p:extLst>
          </p:nvPr>
        </p:nvGraphicFramePr>
        <p:xfrm>
          <a:off x="1625598" y="2005424"/>
          <a:ext cx="9477831" cy="4050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11374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454" y="116115"/>
            <a:ext cx="10018713" cy="1654628"/>
          </a:xfrm>
          <a:gradFill flip="none" rotWithShape="1">
            <a:gsLst>
              <a:gs pos="0">
                <a:schemeClr val="accent3">
                  <a:lumMod val="75000"/>
                </a:schemeClr>
              </a:gs>
              <a:gs pos="46000">
                <a:schemeClr val="accent1">
                  <a:lumMod val="95000"/>
                  <a:lumOff val="5000"/>
                </a:schemeClr>
              </a:gs>
              <a:gs pos="100000">
                <a:schemeClr val="tx2">
                  <a:lumMod val="60000"/>
                  <a:lumOff val="40000"/>
                </a:schemeClr>
              </a:gs>
            </a:gsLst>
            <a:path path="circle">
              <a:fillToRect l="50000" t="130000" r="50000" b="-30000"/>
            </a:path>
            <a:tileRect/>
          </a:gradFill>
          <a:ln>
            <a:solidFill>
              <a:srgbClr val="0070C0"/>
            </a:solidFill>
          </a:ln>
        </p:spPr>
        <p:txBody>
          <a:bodyPr>
            <a:normAutofit/>
          </a:bodyPr>
          <a:lstStyle/>
          <a:p>
            <a:pPr algn="ctr"/>
            <a:r>
              <a:rPr lang="en-US" sz="6000" dirty="0" smtClean="0"/>
              <a:t>Market Analysis Summary</a:t>
            </a:r>
            <a:endParaRPr lang="en-US" sz="6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65807677"/>
              </p:ext>
            </p:extLst>
          </p:nvPr>
        </p:nvGraphicFramePr>
        <p:xfrm>
          <a:off x="1629454" y="1974394"/>
          <a:ext cx="10018713" cy="4760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61843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4D8109F-05D6-4A26-8F7E-3EF448E61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TC103457496[[fn=Parallax]]</Template>
  <TotalTime>4256</TotalTime>
  <Words>841</Words>
  <Application>Microsoft Office PowerPoint</Application>
  <PresentationFormat>Widescreen</PresentationFormat>
  <Paragraphs>175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Serenity Living    </vt:lpstr>
      <vt:lpstr>PowerPoint Presentation</vt:lpstr>
      <vt:lpstr>Company Summary</vt:lpstr>
      <vt:lpstr>Company Summary (cont.)</vt:lpstr>
      <vt:lpstr>Mission  Statement</vt:lpstr>
      <vt:lpstr>Business Goals &amp; Objectives</vt:lpstr>
      <vt:lpstr>Products and Services</vt:lpstr>
      <vt:lpstr>Special Services &amp; Amenities</vt:lpstr>
      <vt:lpstr>Market Analysis Summary</vt:lpstr>
      <vt:lpstr>Business Strategies</vt:lpstr>
      <vt:lpstr>Business Strategies (Cont.)</vt:lpstr>
      <vt:lpstr>Marketing Budget</vt:lpstr>
      <vt:lpstr>Operating Expenses</vt:lpstr>
      <vt:lpstr>Statement of Operation</vt:lpstr>
      <vt:lpstr>Statement of Operation (cont.)</vt:lpstr>
      <vt:lpstr>Management Summary</vt:lpstr>
      <vt:lpstr>Management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Serenity Living    </dc:title>
  <dc:creator>beryle</dc:creator>
  <cp:keywords/>
  <cp:lastModifiedBy>beryle</cp:lastModifiedBy>
  <cp:revision>215</cp:revision>
  <dcterms:created xsi:type="dcterms:W3CDTF">2014-07-23T02:56:06Z</dcterms:created>
  <dcterms:modified xsi:type="dcterms:W3CDTF">2014-07-26T02:03:59Z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TC028952539991</vt:lpwstr>
  </property>
</Properties>
</file>